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 id="2147483761" r:id="rId2"/>
  </p:sldMasterIdLst>
  <p:sldIdLst>
    <p:sldId id="256" r:id="rId3"/>
    <p:sldId id="262" r:id="rId4"/>
    <p:sldId id="260" r:id="rId5"/>
    <p:sldId id="267" r:id="rId6"/>
    <p:sldId id="264" r:id="rId7"/>
    <p:sldId id="268" r:id="rId8"/>
    <p:sldId id="288" r:id="rId9"/>
    <p:sldId id="283" r:id="rId10"/>
    <p:sldId id="284" r:id="rId11"/>
    <p:sldId id="287" r:id="rId12"/>
    <p:sldId id="285" r:id="rId13"/>
    <p:sldId id="298" r:id="rId14"/>
    <p:sldId id="299" r:id="rId15"/>
    <p:sldId id="297" r:id="rId16"/>
    <p:sldId id="286" r:id="rId17"/>
    <p:sldId id="290" r:id="rId18"/>
    <p:sldId id="291" r:id="rId19"/>
    <p:sldId id="292" r:id="rId20"/>
    <p:sldId id="293" r:id="rId21"/>
    <p:sldId id="294" r:id="rId22"/>
    <p:sldId id="295" r:id="rId23"/>
    <p:sldId id="296" r:id="rId24"/>
    <p:sldId id="28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83A3"/>
    <a:srgbClr val="6885AA"/>
    <a:srgbClr val="058585"/>
    <a:srgbClr val="424366"/>
    <a:srgbClr val="7677A6"/>
    <a:srgbClr val="06B6B2"/>
    <a:srgbClr val="000000"/>
    <a:srgbClr val="039576"/>
    <a:srgbClr val="96B5C0"/>
    <a:srgbClr val="9D9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0CEAA1-DA55-4334-98B1-AEE721205CB0}" v="194" dt="2023-04-11T02:17:19.8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74" d="100"/>
          <a:sy n="74" d="100"/>
        </p:scale>
        <p:origin x="376"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mi Mondal" userId="d01946f0cdd1f226" providerId="LiveId" clId="{C1938A11-929E-43DC-AFBD-9240BB626BD0}"/>
    <pc:docChg chg="undo redo custSel addSld delSld modSld sldOrd delMainMaster">
      <pc:chgData name="Rimi Mondal" userId="d01946f0cdd1f226" providerId="LiveId" clId="{C1938A11-929E-43DC-AFBD-9240BB626BD0}" dt="2023-04-07T22:05:42.921" v="2715" actId="1076"/>
      <pc:docMkLst>
        <pc:docMk/>
      </pc:docMkLst>
      <pc:sldChg chg="addSp delSp modSp mod">
        <pc:chgData name="Rimi Mondal" userId="d01946f0cdd1f226" providerId="LiveId" clId="{C1938A11-929E-43DC-AFBD-9240BB626BD0}" dt="2023-04-07T21:59:33.713" v="2669"/>
        <pc:sldMkLst>
          <pc:docMk/>
          <pc:sldMk cId="87155310" sldId="256"/>
        </pc:sldMkLst>
        <pc:spChg chg="add mod ord">
          <ac:chgData name="Rimi Mondal" userId="d01946f0cdd1f226" providerId="LiveId" clId="{C1938A11-929E-43DC-AFBD-9240BB626BD0}" dt="2023-04-07T16:58:37.464" v="414" actId="1036"/>
          <ac:spMkLst>
            <pc:docMk/>
            <pc:sldMk cId="87155310" sldId="256"/>
            <ac:spMk id="4" creationId="{66C1C9EB-E426-8599-2FC2-3684091BB897}"/>
          </ac:spMkLst>
        </pc:spChg>
        <pc:spChg chg="add mod">
          <ac:chgData name="Rimi Mondal" userId="d01946f0cdd1f226" providerId="LiveId" clId="{C1938A11-929E-43DC-AFBD-9240BB626BD0}" dt="2023-04-07T16:58:29.481" v="396" actId="571"/>
          <ac:spMkLst>
            <pc:docMk/>
            <pc:sldMk cId="87155310" sldId="256"/>
            <ac:spMk id="5" creationId="{6CC1D266-3AF3-B3DF-00BF-076C81A114C1}"/>
          </ac:spMkLst>
        </pc:spChg>
        <pc:spChg chg="add mod">
          <ac:chgData name="Rimi Mondal" userId="d01946f0cdd1f226" providerId="LiveId" clId="{C1938A11-929E-43DC-AFBD-9240BB626BD0}" dt="2023-04-07T16:58:29.481" v="396" actId="571"/>
          <ac:spMkLst>
            <pc:docMk/>
            <pc:sldMk cId="87155310" sldId="256"/>
            <ac:spMk id="6" creationId="{A51BF1B8-82E2-8A51-6F6C-6942AB575FEB}"/>
          </ac:spMkLst>
        </pc:spChg>
        <pc:spChg chg="add del mod">
          <ac:chgData name="Rimi Mondal" userId="d01946f0cdd1f226" providerId="LiveId" clId="{C1938A11-929E-43DC-AFBD-9240BB626BD0}" dt="2023-04-07T16:54:18.450" v="266" actId="478"/>
          <ac:spMkLst>
            <pc:docMk/>
            <pc:sldMk cId="87155310" sldId="256"/>
            <ac:spMk id="113" creationId="{FD8FAA78-ACFE-5CF0-849C-2159AE511AF6}"/>
          </ac:spMkLst>
        </pc:spChg>
        <pc:spChg chg="mod">
          <ac:chgData name="Rimi Mondal" userId="d01946f0cdd1f226" providerId="LiveId" clId="{C1938A11-929E-43DC-AFBD-9240BB626BD0}" dt="2023-04-07T16:58:37.464" v="414" actId="1036"/>
          <ac:spMkLst>
            <pc:docMk/>
            <pc:sldMk cId="87155310" sldId="256"/>
            <ac:spMk id="117" creationId="{9F89015C-4D91-6CEF-5415-2F68E37F4FED}"/>
          </ac:spMkLst>
        </pc:spChg>
        <pc:spChg chg="mod">
          <ac:chgData name="Rimi Mondal" userId="d01946f0cdd1f226" providerId="LiveId" clId="{C1938A11-929E-43DC-AFBD-9240BB626BD0}" dt="2023-04-07T16:58:37.464" v="414" actId="1036"/>
          <ac:spMkLst>
            <pc:docMk/>
            <pc:sldMk cId="87155310" sldId="256"/>
            <ac:spMk id="118" creationId="{FEE120F7-B6C4-5E3B-B467-B0CBD8760711}"/>
          </ac:spMkLst>
        </pc:spChg>
        <pc:spChg chg="mod">
          <ac:chgData name="Rimi Mondal" userId="d01946f0cdd1f226" providerId="LiveId" clId="{C1938A11-929E-43DC-AFBD-9240BB626BD0}" dt="2023-04-07T21:59:33.713" v="2669"/>
          <ac:spMkLst>
            <pc:docMk/>
            <pc:sldMk cId="87155310" sldId="256"/>
            <ac:spMk id="119" creationId="{DD7C406B-A32C-A694-4505-50E11AFDCCF4}"/>
          </ac:spMkLst>
        </pc:spChg>
        <pc:spChg chg="add del mod">
          <ac:chgData name="Rimi Mondal" userId="d01946f0cdd1f226" providerId="LiveId" clId="{C1938A11-929E-43DC-AFBD-9240BB626BD0}" dt="2023-04-07T16:53:32.770" v="260" actId="478"/>
          <ac:spMkLst>
            <pc:docMk/>
            <pc:sldMk cId="87155310" sldId="256"/>
            <ac:spMk id="122" creationId="{07CE08F9-04AC-3DED-ECE7-462799F45518}"/>
          </ac:spMkLst>
        </pc:spChg>
        <pc:spChg chg="del">
          <ac:chgData name="Rimi Mondal" userId="d01946f0cdd1f226" providerId="LiveId" clId="{C1938A11-929E-43DC-AFBD-9240BB626BD0}" dt="2023-04-07T16:47:07.861" v="144" actId="478"/>
          <ac:spMkLst>
            <pc:docMk/>
            <pc:sldMk cId="87155310" sldId="256"/>
            <ac:spMk id="143" creationId="{DF040590-221D-E2AA-1923-A389F7008DDE}"/>
          </ac:spMkLst>
        </pc:spChg>
        <pc:picChg chg="add mod">
          <ac:chgData name="Rimi Mondal" userId="d01946f0cdd1f226" providerId="LiveId" clId="{C1938A11-929E-43DC-AFBD-9240BB626BD0}" dt="2023-04-07T16:58:16.771" v="382" actId="1076"/>
          <ac:picMkLst>
            <pc:docMk/>
            <pc:sldMk cId="87155310" sldId="256"/>
            <ac:picMk id="3" creationId="{14A72116-5F65-7ECF-2B56-7EC1B463FC7D}"/>
          </ac:picMkLst>
        </pc:picChg>
        <pc:picChg chg="mod">
          <ac:chgData name="Rimi Mondal" userId="d01946f0cdd1f226" providerId="LiveId" clId="{C1938A11-929E-43DC-AFBD-9240BB626BD0}" dt="2023-04-07T16:47:42.216" v="149" actId="1076"/>
          <ac:picMkLst>
            <pc:docMk/>
            <pc:sldMk cId="87155310" sldId="256"/>
            <ac:picMk id="57" creationId="{B2599BFB-0A0D-3F61-3018-39B243903401}"/>
          </ac:picMkLst>
        </pc:picChg>
        <pc:picChg chg="del mod">
          <ac:chgData name="Rimi Mondal" userId="d01946f0cdd1f226" providerId="LiveId" clId="{C1938A11-929E-43DC-AFBD-9240BB626BD0}" dt="2023-04-07T16:47:29.522" v="146" actId="478"/>
          <ac:picMkLst>
            <pc:docMk/>
            <pc:sldMk cId="87155310" sldId="256"/>
            <ac:picMk id="120" creationId="{AD6CBEEA-B79F-88D6-B057-92F534CC204F}"/>
          </ac:picMkLst>
        </pc:picChg>
        <pc:picChg chg="mod">
          <ac:chgData name="Rimi Mondal" userId="d01946f0cdd1f226" providerId="LiveId" clId="{C1938A11-929E-43DC-AFBD-9240BB626BD0}" dt="2023-04-07T16:56:49.692" v="312" actId="1076"/>
          <ac:picMkLst>
            <pc:docMk/>
            <pc:sldMk cId="87155310" sldId="256"/>
            <ac:picMk id="121" creationId="{29ED5CFE-482D-B678-889E-4F5763F73B77}"/>
          </ac:picMkLst>
        </pc:picChg>
        <pc:picChg chg="del">
          <ac:chgData name="Rimi Mondal" userId="d01946f0cdd1f226" providerId="LiveId" clId="{C1938A11-929E-43DC-AFBD-9240BB626BD0}" dt="2023-04-07T16:50:44.402" v="190" actId="478"/>
          <ac:picMkLst>
            <pc:docMk/>
            <pc:sldMk cId="87155310" sldId="256"/>
            <ac:picMk id="141" creationId="{110F3BC1-228C-D655-0565-1FB715EAA0A6}"/>
          </ac:picMkLst>
        </pc:picChg>
        <pc:picChg chg="del">
          <ac:chgData name="Rimi Mondal" userId="d01946f0cdd1f226" providerId="LiveId" clId="{C1938A11-929E-43DC-AFBD-9240BB626BD0}" dt="2023-04-07T16:50:47.628" v="191" actId="478"/>
          <ac:picMkLst>
            <pc:docMk/>
            <pc:sldMk cId="87155310" sldId="256"/>
            <ac:picMk id="142" creationId="{84756D40-655E-61AB-733C-AF1456DEA273}"/>
          </ac:picMkLst>
        </pc:picChg>
      </pc:sldChg>
      <pc:sldChg chg="del">
        <pc:chgData name="Rimi Mondal" userId="d01946f0cdd1f226" providerId="LiveId" clId="{C1938A11-929E-43DC-AFBD-9240BB626BD0}" dt="2023-04-07T22:00:29.219" v="2670" actId="47"/>
        <pc:sldMkLst>
          <pc:docMk/>
          <pc:sldMk cId="2251401189" sldId="258"/>
        </pc:sldMkLst>
      </pc:sldChg>
      <pc:sldChg chg="add del">
        <pc:chgData name="Rimi Mondal" userId="d01946f0cdd1f226" providerId="LiveId" clId="{C1938A11-929E-43DC-AFBD-9240BB626BD0}" dt="2023-04-07T18:07:59.276" v="896" actId="47"/>
        <pc:sldMkLst>
          <pc:docMk/>
          <pc:sldMk cId="4253535688" sldId="259"/>
        </pc:sldMkLst>
      </pc:sldChg>
      <pc:sldChg chg="addSp modSp mod">
        <pc:chgData name="Rimi Mondal" userId="d01946f0cdd1f226" providerId="LiveId" clId="{C1938A11-929E-43DC-AFBD-9240BB626BD0}" dt="2023-04-07T18:40:35.285" v="1217" actId="1038"/>
        <pc:sldMkLst>
          <pc:docMk/>
          <pc:sldMk cId="2359312200" sldId="260"/>
        </pc:sldMkLst>
        <pc:spChg chg="add mod">
          <ac:chgData name="Rimi Mondal" userId="d01946f0cdd1f226" providerId="LiveId" clId="{C1938A11-929E-43DC-AFBD-9240BB626BD0}" dt="2023-04-07T18:05:59.119" v="843" actId="1076"/>
          <ac:spMkLst>
            <pc:docMk/>
            <pc:sldMk cId="2359312200" sldId="260"/>
            <ac:spMk id="2" creationId="{1BA87236-437C-696D-5368-78B6A5E72C3B}"/>
          </ac:spMkLst>
        </pc:spChg>
        <pc:spChg chg="mod">
          <ac:chgData name="Rimi Mondal" userId="d01946f0cdd1f226" providerId="LiveId" clId="{C1938A11-929E-43DC-AFBD-9240BB626BD0}" dt="2023-04-07T18:05:51.463" v="842" actId="20577"/>
          <ac:spMkLst>
            <pc:docMk/>
            <pc:sldMk cId="2359312200" sldId="260"/>
            <ac:spMk id="3" creationId="{E098681E-A4C1-A13A-D36D-ED7852B44D74}"/>
          </ac:spMkLst>
        </pc:spChg>
        <pc:spChg chg="mod">
          <ac:chgData name="Rimi Mondal" userId="d01946f0cdd1f226" providerId="LiveId" clId="{C1938A11-929E-43DC-AFBD-9240BB626BD0}" dt="2023-04-07T18:40:35.285" v="1217" actId="1038"/>
          <ac:spMkLst>
            <pc:docMk/>
            <pc:sldMk cId="2359312200" sldId="260"/>
            <ac:spMk id="7" creationId="{CED2E76F-B0E7-8731-538D-0BD6E2EC8596}"/>
          </ac:spMkLst>
        </pc:spChg>
        <pc:picChg chg="add mod">
          <ac:chgData name="Rimi Mondal" userId="d01946f0cdd1f226" providerId="LiveId" clId="{C1938A11-929E-43DC-AFBD-9240BB626BD0}" dt="2023-04-07T18:06:05.590" v="844" actId="1076"/>
          <ac:picMkLst>
            <pc:docMk/>
            <pc:sldMk cId="2359312200" sldId="260"/>
            <ac:picMk id="4" creationId="{547FED95-9C39-5CC5-DA48-3EFEF09E388A}"/>
          </ac:picMkLst>
        </pc:picChg>
      </pc:sldChg>
      <pc:sldChg chg="addSp delSp modSp mod">
        <pc:chgData name="Rimi Mondal" userId="d01946f0cdd1f226" providerId="LiveId" clId="{C1938A11-929E-43DC-AFBD-9240BB626BD0}" dt="2023-04-07T21:55:42.337" v="2624" actId="21"/>
        <pc:sldMkLst>
          <pc:docMk/>
          <pc:sldMk cId="2733029715" sldId="261"/>
        </pc:sldMkLst>
        <pc:spChg chg="mod">
          <ac:chgData name="Rimi Mondal" userId="d01946f0cdd1f226" providerId="LiveId" clId="{C1938A11-929E-43DC-AFBD-9240BB626BD0}" dt="2023-04-07T21:36:44.595" v="2439" actId="20577"/>
          <ac:spMkLst>
            <pc:docMk/>
            <pc:sldMk cId="2733029715" sldId="261"/>
            <ac:spMk id="2" creationId="{36F96B10-1769-D6E9-F600-6223557EB9DE}"/>
          </ac:spMkLst>
        </pc:spChg>
        <pc:spChg chg="add mod">
          <ac:chgData name="Rimi Mondal" userId="d01946f0cdd1f226" providerId="LiveId" clId="{C1938A11-929E-43DC-AFBD-9240BB626BD0}" dt="2023-04-07T21:51:29.311" v="2535"/>
          <ac:spMkLst>
            <pc:docMk/>
            <pc:sldMk cId="2733029715" sldId="261"/>
            <ac:spMk id="14" creationId="{1A174709-26AC-8B2C-95BB-B5F83533A8D8}"/>
          </ac:spMkLst>
        </pc:spChg>
        <pc:spChg chg="add mod">
          <ac:chgData name="Rimi Mondal" userId="d01946f0cdd1f226" providerId="LiveId" clId="{C1938A11-929E-43DC-AFBD-9240BB626BD0}" dt="2023-04-07T21:55:34.987" v="2623" actId="404"/>
          <ac:spMkLst>
            <pc:docMk/>
            <pc:sldMk cId="2733029715" sldId="261"/>
            <ac:spMk id="15" creationId="{9C50B172-62A7-BFDD-AF3C-6085A99CDAB7}"/>
          </ac:spMkLst>
        </pc:spChg>
        <pc:spChg chg="mod">
          <ac:chgData name="Rimi Mondal" userId="d01946f0cdd1f226" providerId="LiveId" clId="{C1938A11-929E-43DC-AFBD-9240BB626BD0}" dt="2023-04-07T21:55:34.987" v="2623" actId="404"/>
          <ac:spMkLst>
            <pc:docMk/>
            <pc:sldMk cId="2733029715" sldId="261"/>
            <ac:spMk id="17" creationId="{8E0D5B51-FB2F-0DBA-ECF3-64FF4059A69E}"/>
          </ac:spMkLst>
        </pc:spChg>
        <pc:spChg chg="mod">
          <ac:chgData name="Rimi Mondal" userId="d01946f0cdd1f226" providerId="LiveId" clId="{C1938A11-929E-43DC-AFBD-9240BB626BD0}" dt="2023-04-07T21:52:46.490" v="2544" actId="18245"/>
          <ac:spMkLst>
            <pc:docMk/>
            <pc:sldMk cId="2733029715" sldId="261"/>
            <ac:spMk id="19" creationId="{D8A00BA1-553C-25F4-2770-D91B3D8AD706}"/>
          </ac:spMkLst>
        </pc:spChg>
        <pc:spChg chg="mod">
          <ac:chgData name="Rimi Mondal" userId="d01946f0cdd1f226" providerId="LiveId" clId="{C1938A11-929E-43DC-AFBD-9240BB626BD0}" dt="2023-04-07T21:52:41.922" v="2543" actId="18245"/>
          <ac:spMkLst>
            <pc:docMk/>
            <pc:sldMk cId="2733029715" sldId="261"/>
            <ac:spMk id="20" creationId="{F2941E76-B045-2227-BB5F-8CD2ACFA1605}"/>
          </ac:spMkLst>
        </pc:spChg>
        <pc:spChg chg="mod">
          <ac:chgData name="Rimi Mondal" userId="d01946f0cdd1f226" providerId="LiveId" clId="{C1938A11-929E-43DC-AFBD-9240BB626BD0}" dt="2023-04-07T21:55:34.987" v="2623" actId="404"/>
          <ac:spMkLst>
            <pc:docMk/>
            <pc:sldMk cId="2733029715" sldId="261"/>
            <ac:spMk id="22" creationId="{6154608C-1B41-1531-A840-F6C906A17131}"/>
          </ac:spMkLst>
        </pc:spChg>
        <pc:spChg chg="add mod">
          <ac:chgData name="Rimi Mondal" userId="d01946f0cdd1f226" providerId="LiveId" clId="{C1938A11-929E-43DC-AFBD-9240BB626BD0}" dt="2023-04-07T21:53:14.694" v="2553"/>
          <ac:spMkLst>
            <pc:docMk/>
            <pc:sldMk cId="2733029715" sldId="261"/>
            <ac:spMk id="24" creationId="{3D8F533B-7D2A-A678-DE15-14EB70319DE7}"/>
          </ac:spMkLst>
        </pc:spChg>
        <pc:spChg chg="add mod">
          <ac:chgData name="Rimi Mondal" userId="d01946f0cdd1f226" providerId="LiveId" clId="{C1938A11-929E-43DC-AFBD-9240BB626BD0}" dt="2023-04-07T21:55:34.987" v="2623" actId="404"/>
          <ac:spMkLst>
            <pc:docMk/>
            <pc:sldMk cId="2733029715" sldId="261"/>
            <ac:spMk id="25" creationId="{B21FDE9E-FB49-405A-2F04-2FB05260E0C3}"/>
          </ac:spMkLst>
        </pc:spChg>
        <pc:spChg chg="add mod">
          <ac:chgData name="Rimi Mondal" userId="d01946f0cdd1f226" providerId="LiveId" clId="{C1938A11-929E-43DC-AFBD-9240BB626BD0}" dt="2023-04-07T21:54:12.842" v="2592" actId="1076"/>
          <ac:spMkLst>
            <pc:docMk/>
            <pc:sldMk cId="2733029715" sldId="261"/>
            <ac:spMk id="27" creationId="{24EAAFCA-175E-13AE-51DD-9E61C99E3195}"/>
          </ac:spMkLst>
        </pc:spChg>
        <pc:grpChg chg="add mod">
          <ac:chgData name="Rimi Mondal" userId="d01946f0cdd1f226" providerId="LiveId" clId="{C1938A11-929E-43DC-AFBD-9240BB626BD0}" dt="2023-04-07T21:55:07.187" v="2618" actId="1036"/>
          <ac:grpSpMkLst>
            <pc:docMk/>
            <pc:sldMk cId="2733029715" sldId="261"/>
            <ac:grpSpMk id="13" creationId="{A4BC6C93-1903-E4E9-9203-4EDB45DA63E4}"/>
          </ac:grpSpMkLst>
        </pc:grpChg>
        <pc:grpChg chg="del mod">
          <ac:chgData name="Rimi Mondal" userId="d01946f0cdd1f226" providerId="LiveId" clId="{C1938A11-929E-43DC-AFBD-9240BB626BD0}" dt="2023-04-07T21:51:40.906" v="2538" actId="18245"/>
          <ac:grpSpMkLst>
            <pc:docMk/>
            <pc:sldMk cId="2733029715" sldId="261"/>
            <ac:grpSpMk id="16" creationId="{475C9FB8-5334-65E8-28BC-6BC100C8D129}"/>
          </ac:grpSpMkLst>
        </pc:grpChg>
        <pc:grpChg chg="mod">
          <ac:chgData name="Rimi Mondal" userId="d01946f0cdd1f226" providerId="LiveId" clId="{C1938A11-929E-43DC-AFBD-9240BB626BD0}" dt="2023-04-07T21:52:46.490" v="2544" actId="18245"/>
          <ac:grpSpMkLst>
            <pc:docMk/>
            <pc:sldMk cId="2733029715" sldId="261"/>
            <ac:grpSpMk id="18" creationId="{A0B5A816-9841-F300-3019-564AEAC704C8}"/>
          </ac:grpSpMkLst>
        </pc:grpChg>
        <pc:grpChg chg="del mod">
          <ac:chgData name="Rimi Mondal" userId="d01946f0cdd1f226" providerId="LiveId" clId="{C1938A11-929E-43DC-AFBD-9240BB626BD0}" dt="2023-04-07T21:53:10.733" v="2550" actId="18245"/>
          <ac:grpSpMkLst>
            <pc:docMk/>
            <pc:sldMk cId="2733029715" sldId="261"/>
            <ac:grpSpMk id="21" creationId="{DD4EDBF7-9DC9-2006-3A37-D55E3A224C21}"/>
          </ac:grpSpMkLst>
        </pc:grpChg>
        <pc:grpChg chg="add mod">
          <ac:chgData name="Rimi Mondal" userId="d01946f0cdd1f226" providerId="LiveId" clId="{C1938A11-929E-43DC-AFBD-9240BB626BD0}" dt="2023-04-07T21:55:07.187" v="2618" actId="1036"/>
          <ac:grpSpMkLst>
            <pc:docMk/>
            <pc:sldMk cId="2733029715" sldId="261"/>
            <ac:grpSpMk id="23" creationId="{15C66D03-BBF8-913A-AA6D-ED8EA1CD23DB}"/>
          </ac:grpSpMkLst>
        </pc:grpChg>
        <pc:graphicFrameChg chg="del mod">
          <ac:chgData name="Rimi Mondal" userId="d01946f0cdd1f226" providerId="LiveId" clId="{C1938A11-929E-43DC-AFBD-9240BB626BD0}" dt="2023-04-07T21:36:52.482" v="2440" actId="478"/>
          <ac:graphicFrameMkLst>
            <pc:docMk/>
            <pc:sldMk cId="2733029715" sldId="261"/>
            <ac:graphicFrameMk id="8" creationId="{314CCF84-B8F9-0D66-7B0B-6A7C8A919BE8}"/>
          </ac:graphicFrameMkLst>
        </pc:graphicFrameChg>
        <pc:graphicFrameChg chg="add del mod modGraphic">
          <ac:chgData name="Rimi Mondal" userId="d01946f0cdd1f226" providerId="LiveId" clId="{C1938A11-929E-43DC-AFBD-9240BB626BD0}" dt="2023-04-07T21:53:10.733" v="2550" actId="18245"/>
          <ac:graphicFrameMkLst>
            <pc:docMk/>
            <pc:sldMk cId="2733029715" sldId="261"/>
            <ac:graphicFrameMk id="10" creationId="{AE5FABEC-68C0-FEBD-3AEF-053462875FED}"/>
          </ac:graphicFrameMkLst>
        </pc:graphicFrameChg>
        <pc:graphicFrameChg chg="add del mod">
          <ac:chgData name="Rimi Mondal" userId="d01946f0cdd1f226" providerId="LiveId" clId="{C1938A11-929E-43DC-AFBD-9240BB626BD0}" dt="2023-04-07T21:51:40.906" v="2538" actId="18245"/>
          <ac:graphicFrameMkLst>
            <pc:docMk/>
            <pc:sldMk cId="2733029715" sldId="261"/>
            <ac:graphicFrameMk id="11" creationId="{DFAAFAFC-ADF6-7BBF-2B74-321026553212}"/>
          </ac:graphicFrameMkLst>
        </pc:graphicFrameChg>
        <pc:graphicFrameChg chg="add del mod">
          <ac:chgData name="Rimi Mondal" userId="d01946f0cdd1f226" providerId="LiveId" clId="{C1938A11-929E-43DC-AFBD-9240BB626BD0}" dt="2023-04-07T21:48:38.377" v="2524" actId="478"/>
          <ac:graphicFrameMkLst>
            <pc:docMk/>
            <pc:sldMk cId="2733029715" sldId="261"/>
            <ac:graphicFrameMk id="12" creationId="{4A8CA90F-C124-E74F-0CC8-DD32CC9BA956}"/>
          </ac:graphicFrameMkLst>
        </pc:graphicFrameChg>
        <pc:picChg chg="add mod modCrop">
          <ac:chgData name="Rimi Mondal" userId="d01946f0cdd1f226" providerId="LiveId" clId="{C1938A11-929E-43DC-AFBD-9240BB626BD0}" dt="2023-04-07T21:41:53.651" v="2492" actId="1076"/>
          <ac:picMkLst>
            <pc:docMk/>
            <pc:sldMk cId="2733029715" sldId="261"/>
            <ac:picMk id="4" creationId="{781478C6-946B-B500-B879-DA59F19308E0}"/>
          </ac:picMkLst>
        </pc:picChg>
        <pc:picChg chg="add mod modCrop">
          <ac:chgData name="Rimi Mondal" userId="d01946f0cdd1f226" providerId="LiveId" clId="{C1938A11-929E-43DC-AFBD-9240BB626BD0}" dt="2023-04-07T21:41:53.651" v="2492" actId="1076"/>
          <ac:picMkLst>
            <pc:docMk/>
            <pc:sldMk cId="2733029715" sldId="261"/>
            <ac:picMk id="6" creationId="{5EA1E63B-19E8-F213-C4CF-4D9C1AF99085}"/>
          </ac:picMkLst>
        </pc:picChg>
        <pc:picChg chg="add del mod">
          <ac:chgData name="Rimi Mondal" userId="d01946f0cdd1f226" providerId="LiveId" clId="{C1938A11-929E-43DC-AFBD-9240BB626BD0}" dt="2023-04-07T21:40:25.005" v="2479"/>
          <ac:picMkLst>
            <pc:docMk/>
            <pc:sldMk cId="2733029715" sldId="261"/>
            <ac:picMk id="7" creationId="{371C769A-1466-724A-EDB1-603D2CEDA7E2}"/>
          </ac:picMkLst>
        </pc:picChg>
        <pc:picChg chg="add del mod">
          <ac:chgData name="Rimi Mondal" userId="d01946f0cdd1f226" providerId="LiveId" clId="{C1938A11-929E-43DC-AFBD-9240BB626BD0}" dt="2023-04-07T21:40:22.557" v="2473"/>
          <ac:picMkLst>
            <pc:docMk/>
            <pc:sldMk cId="2733029715" sldId="261"/>
            <ac:picMk id="9" creationId="{0DF4B9E2-34E3-1914-F37D-394E42ED8F29}"/>
          </ac:picMkLst>
        </pc:picChg>
        <pc:picChg chg="add del mod">
          <ac:chgData name="Rimi Mondal" userId="d01946f0cdd1f226" providerId="LiveId" clId="{C1938A11-929E-43DC-AFBD-9240BB626BD0}" dt="2023-04-07T21:53:13.468" v="2552" actId="1076"/>
          <ac:picMkLst>
            <pc:docMk/>
            <pc:sldMk cId="2733029715" sldId="261"/>
            <ac:picMk id="121" creationId="{588E404E-7131-180F-FC09-9F0E7D2CBC1D}"/>
          </ac:picMkLst>
        </pc:picChg>
        <pc:picChg chg="add del mod">
          <ac:chgData name="Rimi Mondal" userId="d01946f0cdd1f226" providerId="LiveId" clId="{C1938A11-929E-43DC-AFBD-9240BB626BD0}" dt="2023-04-07T21:55:42.337" v="2624" actId="21"/>
          <ac:picMkLst>
            <pc:docMk/>
            <pc:sldMk cId="2733029715" sldId="261"/>
            <ac:picMk id="12290" creationId="{C0ECB6FC-B036-351B-9548-4BD69E09252C}"/>
          </ac:picMkLst>
        </pc:picChg>
      </pc:sldChg>
      <pc:sldChg chg="addSp delSp modSp mod">
        <pc:chgData name="Rimi Mondal" userId="d01946f0cdd1f226" providerId="LiveId" clId="{C1938A11-929E-43DC-AFBD-9240BB626BD0}" dt="2023-04-07T17:30:19.912" v="696" actId="1038"/>
        <pc:sldMkLst>
          <pc:docMk/>
          <pc:sldMk cId="3266422736" sldId="263"/>
        </pc:sldMkLst>
        <pc:spChg chg="mod">
          <ac:chgData name="Rimi Mondal" userId="d01946f0cdd1f226" providerId="LiveId" clId="{C1938A11-929E-43DC-AFBD-9240BB626BD0}" dt="2023-04-07T17:28:33.840" v="608" actId="1037"/>
          <ac:spMkLst>
            <pc:docMk/>
            <pc:sldMk cId="3266422736" sldId="263"/>
            <ac:spMk id="3" creationId="{DF0514EE-9437-EA71-1FFB-BCBB332F029D}"/>
          </ac:spMkLst>
        </pc:spChg>
        <pc:spChg chg="mod">
          <ac:chgData name="Rimi Mondal" userId="d01946f0cdd1f226" providerId="LiveId" clId="{C1938A11-929E-43DC-AFBD-9240BB626BD0}" dt="2023-04-07T17:30:19.912" v="696" actId="1038"/>
          <ac:spMkLst>
            <pc:docMk/>
            <pc:sldMk cId="3266422736" sldId="263"/>
            <ac:spMk id="6" creationId="{2915BE30-085F-E0BA-5A69-B732CD4A51A0}"/>
          </ac:spMkLst>
        </pc:spChg>
        <pc:spChg chg="add del">
          <ac:chgData name="Rimi Mondal" userId="d01946f0cdd1f226" providerId="LiveId" clId="{C1938A11-929E-43DC-AFBD-9240BB626BD0}" dt="2023-04-07T17:06:02.130" v="508" actId="12084"/>
          <ac:spMkLst>
            <pc:docMk/>
            <pc:sldMk cId="3266422736" sldId="263"/>
            <ac:spMk id="8" creationId="{70D7A1A4-008B-D2CB-D8D2-1E06E77BE5DA}"/>
          </ac:spMkLst>
        </pc:spChg>
        <pc:spChg chg="add del mod">
          <ac:chgData name="Rimi Mondal" userId="d01946f0cdd1f226" providerId="LiveId" clId="{C1938A11-929E-43DC-AFBD-9240BB626BD0}" dt="2023-04-07T17:24:46.790" v="548" actId="478"/>
          <ac:spMkLst>
            <pc:docMk/>
            <pc:sldMk cId="3266422736" sldId="263"/>
            <ac:spMk id="10" creationId="{B2AD012B-0123-FBA5-8609-6A4FE798BB11}"/>
          </ac:spMkLst>
        </pc:spChg>
        <pc:spChg chg="add del mod">
          <ac:chgData name="Rimi Mondal" userId="d01946f0cdd1f226" providerId="LiveId" clId="{C1938A11-929E-43DC-AFBD-9240BB626BD0}" dt="2023-04-07T17:24:42.880" v="546" actId="478"/>
          <ac:spMkLst>
            <pc:docMk/>
            <pc:sldMk cId="3266422736" sldId="263"/>
            <ac:spMk id="11" creationId="{776F23C8-1C52-BB94-30E5-C5081B6CD008}"/>
          </ac:spMkLst>
        </pc:spChg>
        <pc:spChg chg="add del mod">
          <ac:chgData name="Rimi Mondal" userId="d01946f0cdd1f226" providerId="LiveId" clId="{C1938A11-929E-43DC-AFBD-9240BB626BD0}" dt="2023-04-07T17:24:44.746" v="547" actId="478"/>
          <ac:spMkLst>
            <pc:docMk/>
            <pc:sldMk cId="3266422736" sldId="263"/>
            <ac:spMk id="12" creationId="{1E2C42B7-67AA-4591-8F04-9FDE979D96E1}"/>
          </ac:spMkLst>
        </pc:spChg>
        <pc:spChg chg="add mod">
          <ac:chgData name="Rimi Mondal" userId="d01946f0cdd1f226" providerId="LiveId" clId="{C1938A11-929E-43DC-AFBD-9240BB626BD0}" dt="2023-04-07T17:30:02.306" v="684" actId="1036"/>
          <ac:spMkLst>
            <pc:docMk/>
            <pc:sldMk cId="3266422736" sldId="263"/>
            <ac:spMk id="14" creationId="{99A844E3-4820-542E-25A4-A82EE73506AB}"/>
          </ac:spMkLst>
        </pc:spChg>
        <pc:spChg chg="add mod">
          <ac:chgData name="Rimi Mondal" userId="d01946f0cdd1f226" providerId="LiveId" clId="{C1938A11-929E-43DC-AFBD-9240BB626BD0}" dt="2023-04-07T17:30:02.306" v="684" actId="1036"/>
          <ac:spMkLst>
            <pc:docMk/>
            <pc:sldMk cId="3266422736" sldId="263"/>
            <ac:spMk id="16" creationId="{CCD81052-8EC2-5F47-EB83-CFB321A37B46}"/>
          </ac:spMkLst>
        </pc:spChg>
        <pc:spChg chg="add mod">
          <ac:chgData name="Rimi Mondal" userId="d01946f0cdd1f226" providerId="LiveId" clId="{C1938A11-929E-43DC-AFBD-9240BB626BD0}" dt="2023-04-07T17:27:16.691" v="582"/>
          <ac:spMkLst>
            <pc:docMk/>
            <pc:sldMk cId="3266422736" sldId="263"/>
            <ac:spMk id="20" creationId="{0FD138D9-D575-B5D1-0F3E-1127E957EB2D}"/>
          </ac:spMkLst>
        </pc:spChg>
        <pc:spChg chg="add mod">
          <ac:chgData name="Rimi Mondal" userId="d01946f0cdd1f226" providerId="LiveId" clId="{C1938A11-929E-43DC-AFBD-9240BB626BD0}" dt="2023-04-07T17:27:16.691" v="582"/>
          <ac:spMkLst>
            <pc:docMk/>
            <pc:sldMk cId="3266422736" sldId="263"/>
            <ac:spMk id="22" creationId="{EE5490A9-2C71-9BE7-0AF9-017E32F0C5D6}"/>
          </ac:spMkLst>
        </pc:spChg>
        <pc:spChg chg="add mod">
          <ac:chgData name="Rimi Mondal" userId="d01946f0cdd1f226" providerId="LiveId" clId="{C1938A11-929E-43DC-AFBD-9240BB626BD0}" dt="2023-04-07T17:27:16.691" v="582"/>
          <ac:spMkLst>
            <pc:docMk/>
            <pc:sldMk cId="3266422736" sldId="263"/>
            <ac:spMk id="24" creationId="{62A77BD1-156F-A904-6CFC-78E1782CA728}"/>
          </ac:spMkLst>
        </pc:spChg>
        <pc:spChg chg="add mod">
          <ac:chgData name="Rimi Mondal" userId="d01946f0cdd1f226" providerId="LiveId" clId="{C1938A11-929E-43DC-AFBD-9240BB626BD0}" dt="2023-04-07T17:27:16.691" v="582"/>
          <ac:spMkLst>
            <pc:docMk/>
            <pc:sldMk cId="3266422736" sldId="263"/>
            <ac:spMk id="26" creationId="{16D52B6F-CE18-AF29-B3A3-D6C1F064A5FB}"/>
          </ac:spMkLst>
        </pc:spChg>
        <pc:grpChg chg="add mod">
          <ac:chgData name="Rimi Mondal" userId="d01946f0cdd1f226" providerId="LiveId" clId="{C1938A11-929E-43DC-AFBD-9240BB626BD0}" dt="2023-04-07T17:30:02.306" v="684" actId="1036"/>
          <ac:grpSpMkLst>
            <pc:docMk/>
            <pc:sldMk cId="3266422736" sldId="263"/>
            <ac:grpSpMk id="15" creationId="{2F1A45A5-70E8-3F91-3703-D1EE71178DEA}"/>
          </ac:grpSpMkLst>
        </pc:grpChg>
        <pc:grpChg chg="add mod">
          <ac:chgData name="Rimi Mondal" userId="d01946f0cdd1f226" providerId="LiveId" clId="{C1938A11-929E-43DC-AFBD-9240BB626BD0}" dt="2023-04-07T17:30:02.306" v="684" actId="1036"/>
          <ac:grpSpMkLst>
            <pc:docMk/>
            <pc:sldMk cId="3266422736" sldId="263"/>
            <ac:grpSpMk id="18" creationId="{220DA618-958D-E991-0A99-8F1E91A87D15}"/>
          </ac:grpSpMkLst>
        </pc:grpChg>
        <pc:graphicFrameChg chg="del mod">
          <ac:chgData name="Rimi Mondal" userId="d01946f0cdd1f226" providerId="LiveId" clId="{C1938A11-929E-43DC-AFBD-9240BB626BD0}" dt="2023-04-07T17:05:17.175" v="506" actId="478"/>
          <ac:graphicFrameMkLst>
            <pc:docMk/>
            <pc:sldMk cId="3266422736" sldId="263"/>
            <ac:graphicFrameMk id="7" creationId="{AADFBA60-246E-6A25-956F-76524157CB4B}"/>
          </ac:graphicFrameMkLst>
        </pc:graphicFrameChg>
        <pc:graphicFrameChg chg="add mod">
          <ac:chgData name="Rimi Mondal" userId="d01946f0cdd1f226" providerId="LiveId" clId="{C1938A11-929E-43DC-AFBD-9240BB626BD0}" dt="2023-04-07T17:30:02.306" v="684" actId="1036"/>
          <ac:graphicFrameMkLst>
            <pc:docMk/>
            <pc:sldMk cId="3266422736" sldId="263"/>
            <ac:graphicFrameMk id="9" creationId="{1E54788A-7AA3-C9D1-BA07-08AC44D8461C}"/>
          </ac:graphicFrameMkLst>
        </pc:graphicFrameChg>
        <pc:picChg chg="mod">
          <ac:chgData name="Rimi Mondal" userId="d01946f0cdd1f226" providerId="LiveId" clId="{C1938A11-929E-43DC-AFBD-9240BB626BD0}" dt="2023-04-07T17:04:21.992" v="495" actId="1076"/>
          <ac:picMkLst>
            <pc:docMk/>
            <pc:sldMk cId="3266422736" sldId="263"/>
            <ac:picMk id="4" creationId="{3D8FE255-C336-B30D-0B07-C10B5AB1C787}"/>
          </ac:picMkLst>
        </pc:picChg>
        <pc:picChg chg="add del mod">
          <ac:chgData name="Rimi Mondal" userId="d01946f0cdd1f226" providerId="LiveId" clId="{C1938A11-929E-43DC-AFBD-9240BB626BD0}" dt="2023-04-07T17:11:17.316" v="528" actId="478"/>
          <ac:picMkLst>
            <pc:docMk/>
            <pc:sldMk cId="3266422736" sldId="263"/>
            <ac:picMk id="13" creationId="{A9F918AA-6488-B9EB-7829-B641022386C0}"/>
          </ac:picMkLst>
        </pc:picChg>
      </pc:sldChg>
      <pc:sldChg chg="addSp delSp modSp mod">
        <pc:chgData name="Rimi Mondal" userId="d01946f0cdd1f226" providerId="LiveId" clId="{C1938A11-929E-43DC-AFBD-9240BB626BD0}" dt="2023-04-07T21:44:56.966" v="2502" actId="14100"/>
        <pc:sldMkLst>
          <pc:docMk/>
          <pc:sldMk cId="2184836765" sldId="264"/>
        </pc:sldMkLst>
        <pc:spChg chg="del">
          <ac:chgData name="Rimi Mondal" userId="d01946f0cdd1f226" providerId="LiveId" clId="{C1938A11-929E-43DC-AFBD-9240BB626BD0}" dt="2023-04-07T18:28:26.392" v="1095" actId="478"/>
          <ac:spMkLst>
            <pc:docMk/>
            <pc:sldMk cId="2184836765" sldId="264"/>
            <ac:spMk id="2" creationId="{A6FE13D0-E5FC-D524-9E54-9F1BE040FEEB}"/>
          </ac:spMkLst>
        </pc:spChg>
        <pc:spChg chg="mod">
          <ac:chgData name="Rimi Mondal" userId="d01946f0cdd1f226" providerId="LiveId" clId="{C1938A11-929E-43DC-AFBD-9240BB626BD0}" dt="2023-04-07T18:40:23.709" v="1204" actId="1038"/>
          <ac:spMkLst>
            <pc:docMk/>
            <pc:sldMk cId="2184836765" sldId="264"/>
            <ac:spMk id="3" creationId="{9133E265-8127-CC9D-F5CE-4CE621182C07}"/>
          </ac:spMkLst>
        </pc:spChg>
        <pc:spChg chg="add del">
          <ac:chgData name="Rimi Mondal" userId="d01946f0cdd1f226" providerId="LiveId" clId="{C1938A11-929E-43DC-AFBD-9240BB626BD0}" dt="2023-04-07T18:23:35.688" v="1013" actId="22"/>
          <ac:spMkLst>
            <pc:docMk/>
            <pc:sldMk cId="2184836765" sldId="264"/>
            <ac:spMk id="7" creationId="{54D087CB-9CDA-05B5-7B11-C94F9323FB96}"/>
          </ac:spMkLst>
        </pc:spChg>
        <pc:spChg chg="add mod">
          <ac:chgData name="Rimi Mondal" userId="d01946f0cdd1f226" providerId="LiveId" clId="{C1938A11-929E-43DC-AFBD-9240BB626BD0}" dt="2023-04-07T18:25:51.561" v="1041" actId="21"/>
          <ac:spMkLst>
            <pc:docMk/>
            <pc:sldMk cId="2184836765" sldId="264"/>
            <ac:spMk id="9" creationId="{D94E85EB-5966-A121-A228-E1971035CF46}"/>
          </ac:spMkLst>
        </pc:spChg>
        <pc:spChg chg="mod">
          <ac:chgData name="Rimi Mondal" userId="d01946f0cdd1f226" providerId="LiveId" clId="{C1938A11-929E-43DC-AFBD-9240BB626BD0}" dt="2023-04-07T18:31:24.484" v="1124" actId="18245"/>
          <ac:spMkLst>
            <pc:docMk/>
            <pc:sldMk cId="2184836765" sldId="264"/>
            <ac:spMk id="12" creationId="{011FB5BD-92DE-F6EC-F568-ED294794D208}"/>
          </ac:spMkLst>
        </pc:spChg>
        <pc:spChg chg="mod">
          <ac:chgData name="Rimi Mondal" userId="d01946f0cdd1f226" providerId="LiveId" clId="{C1938A11-929E-43DC-AFBD-9240BB626BD0}" dt="2023-04-07T18:31:24.484" v="1124" actId="18245"/>
          <ac:spMkLst>
            <pc:docMk/>
            <pc:sldMk cId="2184836765" sldId="264"/>
            <ac:spMk id="13" creationId="{6C4F61E6-695E-1943-2650-8CDB6A068399}"/>
          </ac:spMkLst>
        </pc:spChg>
        <pc:spChg chg="mod">
          <ac:chgData name="Rimi Mondal" userId="d01946f0cdd1f226" providerId="LiveId" clId="{C1938A11-929E-43DC-AFBD-9240BB626BD0}" dt="2023-04-07T18:31:04.329" v="1121" actId="18245"/>
          <ac:spMkLst>
            <pc:docMk/>
            <pc:sldMk cId="2184836765" sldId="264"/>
            <ac:spMk id="14" creationId="{AD0FBEB3-7521-EE27-8CF7-1A891D48CD93}"/>
          </ac:spMkLst>
        </pc:spChg>
        <pc:spChg chg="mod">
          <ac:chgData name="Rimi Mondal" userId="d01946f0cdd1f226" providerId="LiveId" clId="{C1938A11-929E-43DC-AFBD-9240BB626BD0}" dt="2023-04-07T19:42:36.768" v="1833" actId="782"/>
          <ac:spMkLst>
            <pc:docMk/>
            <pc:sldMk cId="2184836765" sldId="264"/>
            <ac:spMk id="16" creationId="{3F6DDA6C-FECE-D161-D349-9DE83136F84A}"/>
          </ac:spMkLst>
        </pc:spChg>
        <pc:spChg chg="mod">
          <ac:chgData name="Rimi Mondal" userId="d01946f0cdd1f226" providerId="LiveId" clId="{C1938A11-929E-43DC-AFBD-9240BB626BD0}" dt="2023-04-07T19:43:16.638" v="1847" actId="782"/>
          <ac:spMkLst>
            <pc:docMk/>
            <pc:sldMk cId="2184836765" sldId="264"/>
            <ac:spMk id="17" creationId="{C7F8B7F7-2C78-063B-1F08-1DB89310052B}"/>
          </ac:spMkLst>
        </pc:spChg>
        <pc:spChg chg="mod">
          <ac:chgData name="Rimi Mondal" userId="d01946f0cdd1f226" providerId="LiveId" clId="{C1938A11-929E-43DC-AFBD-9240BB626BD0}" dt="2023-04-07T19:43:12.255" v="1846" actId="782"/>
          <ac:spMkLst>
            <pc:docMk/>
            <pc:sldMk cId="2184836765" sldId="264"/>
            <ac:spMk id="18" creationId="{50C97BFE-0819-5700-F1CB-E40DE48221BF}"/>
          </ac:spMkLst>
        </pc:spChg>
        <pc:spChg chg="mod">
          <ac:chgData name="Rimi Mondal" userId="d01946f0cdd1f226" providerId="LiveId" clId="{C1938A11-929E-43DC-AFBD-9240BB626BD0}" dt="2023-04-07T19:43:07.935" v="1845" actId="782"/>
          <ac:spMkLst>
            <pc:docMk/>
            <pc:sldMk cId="2184836765" sldId="264"/>
            <ac:spMk id="19" creationId="{41253E93-F5C3-6AF6-F692-45D71C22BDB0}"/>
          </ac:spMkLst>
        </pc:spChg>
        <pc:spChg chg="mod">
          <ac:chgData name="Rimi Mondal" userId="d01946f0cdd1f226" providerId="LiveId" clId="{C1938A11-929E-43DC-AFBD-9240BB626BD0}" dt="2023-04-07T19:43:04.069" v="1844" actId="782"/>
          <ac:spMkLst>
            <pc:docMk/>
            <pc:sldMk cId="2184836765" sldId="264"/>
            <ac:spMk id="20" creationId="{D073A7E1-7734-A34B-151E-31E334894E6E}"/>
          </ac:spMkLst>
        </pc:spChg>
        <pc:grpChg chg="mod">
          <ac:chgData name="Rimi Mondal" userId="d01946f0cdd1f226" providerId="LiveId" clId="{C1938A11-929E-43DC-AFBD-9240BB626BD0}" dt="2023-04-07T18:31:24.484" v="1124" actId="18245"/>
          <ac:grpSpMkLst>
            <pc:docMk/>
            <pc:sldMk cId="2184836765" sldId="264"/>
            <ac:grpSpMk id="11" creationId="{8B22558D-540C-C26F-3848-6D90FB554F43}"/>
          </ac:grpSpMkLst>
        </pc:grpChg>
        <pc:grpChg chg="mod">
          <ac:chgData name="Rimi Mondal" userId="d01946f0cdd1f226" providerId="LiveId" clId="{C1938A11-929E-43DC-AFBD-9240BB626BD0}" dt="2023-04-07T21:44:44.680" v="2499" actId="14100"/>
          <ac:grpSpMkLst>
            <pc:docMk/>
            <pc:sldMk cId="2184836765" sldId="264"/>
            <ac:grpSpMk id="15" creationId="{F8424C96-2A78-AD18-C668-3412B77CF2F2}"/>
          </ac:grpSpMkLst>
        </pc:grpChg>
        <pc:graphicFrameChg chg="add del mod">
          <ac:chgData name="Rimi Mondal" userId="d01946f0cdd1f226" providerId="LiveId" clId="{C1938A11-929E-43DC-AFBD-9240BB626BD0}" dt="2023-04-07T18:23:00.742" v="994"/>
          <ac:graphicFrameMkLst>
            <pc:docMk/>
            <pc:sldMk cId="2184836765" sldId="264"/>
            <ac:graphicFrameMk id="4" creationId="{EBC2BDC6-E860-CA2A-F8C9-4D021B3D60EE}"/>
          </ac:graphicFrameMkLst>
        </pc:graphicFrameChg>
        <pc:graphicFrameChg chg="mod modGraphic">
          <ac:chgData name="Rimi Mondal" userId="d01946f0cdd1f226" providerId="LiveId" clId="{C1938A11-929E-43DC-AFBD-9240BB626BD0}" dt="2023-04-07T21:44:56.966" v="2502" actId="14100"/>
          <ac:graphicFrameMkLst>
            <pc:docMk/>
            <pc:sldMk cId="2184836765" sldId="264"/>
            <ac:graphicFrameMk id="6" creationId="{A75A6C04-ACB0-7054-2DA1-F3F50F9EAF9F}"/>
          </ac:graphicFrameMkLst>
        </pc:graphicFrameChg>
        <pc:graphicFrameChg chg="add del mod modGraphic">
          <ac:chgData name="Rimi Mondal" userId="d01946f0cdd1f226" providerId="LiveId" clId="{C1938A11-929E-43DC-AFBD-9240BB626BD0}" dt="2023-04-07T18:32:07.962" v="1129" actId="18245"/>
          <ac:graphicFrameMkLst>
            <pc:docMk/>
            <pc:sldMk cId="2184836765" sldId="264"/>
            <ac:graphicFrameMk id="10" creationId="{A6BDFB84-2F83-5F9B-DEE9-1F205B09E943}"/>
          </ac:graphicFrameMkLst>
        </pc:graphicFrameChg>
      </pc:sldChg>
      <pc:sldChg chg="del">
        <pc:chgData name="Rimi Mondal" userId="d01946f0cdd1f226" providerId="LiveId" clId="{C1938A11-929E-43DC-AFBD-9240BB626BD0}" dt="2023-04-07T17:42:34.760" v="716" actId="47"/>
        <pc:sldMkLst>
          <pc:docMk/>
          <pc:sldMk cId="3610582701" sldId="265"/>
        </pc:sldMkLst>
      </pc:sldChg>
      <pc:sldChg chg="addSp delSp modSp mod">
        <pc:chgData name="Rimi Mondal" userId="d01946f0cdd1f226" providerId="LiveId" clId="{C1938A11-929E-43DC-AFBD-9240BB626BD0}" dt="2023-04-07T18:40:29.782" v="1210" actId="1038"/>
        <pc:sldMkLst>
          <pc:docMk/>
          <pc:sldMk cId="3803919651" sldId="266"/>
        </pc:sldMkLst>
        <pc:spChg chg="del mod">
          <ac:chgData name="Rimi Mondal" userId="d01946f0cdd1f226" providerId="LiveId" clId="{C1938A11-929E-43DC-AFBD-9240BB626BD0}" dt="2023-04-07T18:01:45.210" v="803" actId="478"/>
          <ac:spMkLst>
            <pc:docMk/>
            <pc:sldMk cId="3803919651" sldId="266"/>
            <ac:spMk id="2" creationId="{64916920-AD96-DE9C-C864-812513953111}"/>
          </ac:spMkLst>
        </pc:spChg>
        <pc:spChg chg="del mod">
          <ac:chgData name="Rimi Mondal" userId="d01946f0cdd1f226" providerId="LiveId" clId="{C1938A11-929E-43DC-AFBD-9240BB626BD0}" dt="2023-04-07T18:06:23.712" v="845" actId="478"/>
          <ac:spMkLst>
            <pc:docMk/>
            <pc:sldMk cId="3803919651" sldId="266"/>
            <ac:spMk id="3" creationId="{613149DA-72D7-10E9-B4A8-FCEBAFFCFF68}"/>
          </ac:spMkLst>
        </pc:spChg>
        <pc:spChg chg="mod">
          <ac:chgData name="Rimi Mondal" userId="d01946f0cdd1f226" providerId="LiveId" clId="{C1938A11-929E-43DC-AFBD-9240BB626BD0}" dt="2023-04-07T18:40:29.782" v="1210" actId="1038"/>
          <ac:spMkLst>
            <pc:docMk/>
            <pc:sldMk cId="3803919651" sldId="266"/>
            <ac:spMk id="5" creationId="{15327166-1BD9-A9B9-B642-2800E26DF47D}"/>
          </ac:spMkLst>
        </pc:spChg>
        <pc:spChg chg="add del">
          <ac:chgData name="Rimi Mondal" userId="d01946f0cdd1f226" providerId="LiveId" clId="{C1938A11-929E-43DC-AFBD-9240BB626BD0}" dt="2023-04-07T18:03:18.557" v="811" actId="22"/>
          <ac:spMkLst>
            <pc:docMk/>
            <pc:sldMk cId="3803919651" sldId="266"/>
            <ac:spMk id="8" creationId="{A0C84A2A-6BF4-64EF-DF36-457E29DCEF17}"/>
          </ac:spMkLst>
        </pc:spChg>
        <pc:spChg chg="add mod">
          <ac:chgData name="Rimi Mondal" userId="d01946f0cdd1f226" providerId="LiveId" clId="{C1938A11-929E-43DC-AFBD-9240BB626BD0}" dt="2023-04-07T18:07:18.474" v="895" actId="1036"/>
          <ac:spMkLst>
            <pc:docMk/>
            <pc:sldMk cId="3803919651" sldId="266"/>
            <ac:spMk id="11" creationId="{F120641C-15D9-3601-1996-293E000BC66D}"/>
          </ac:spMkLst>
        </pc:spChg>
        <pc:graphicFrameChg chg="add del mod">
          <ac:chgData name="Rimi Mondal" userId="d01946f0cdd1f226" providerId="LiveId" clId="{C1938A11-929E-43DC-AFBD-9240BB626BD0}" dt="2023-04-07T18:07:01.968" v="863" actId="1035"/>
          <ac:graphicFrameMkLst>
            <pc:docMk/>
            <pc:sldMk cId="3803919651" sldId="266"/>
            <ac:graphicFrameMk id="6" creationId="{858EA620-7102-1295-2DC8-177463412F94}"/>
          </ac:graphicFrameMkLst>
        </pc:graphicFrameChg>
        <pc:graphicFrameChg chg="del mod modGraphic">
          <ac:chgData name="Rimi Mondal" userId="d01946f0cdd1f226" providerId="LiveId" clId="{C1938A11-929E-43DC-AFBD-9240BB626BD0}" dt="2023-04-07T17:59:41.084" v="795" actId="478"/>
          <ac:graphicFrameMkLst>
            <pc:docMk/>
            <pc:sldMk cId="3803919651" sldId="266"/>
            <ac:graphicFrameMk id="10" creationId="{6B5E04D0-4F33-BA87-1DE1-BE37DB6BE39D}"/>
          </ac:graphicFrameMkLst>
        </pc:graphicFrameChg>
        <pc:picChg chg="del mod">
          <ac:chgData name="Rimi Mondal" userId="d01946f0cdd1f226" providerId="LiveId" clId="{C1938A11-929E-43DC-AFBD-9240BB626BD0}" dt="2023-04-07T18:06:23.712" v="845" actId="478"/>
          <ac:picMkLst>
            <pc:docMk/>
            <pc:sldMk cId="3803919651" sldId="266"/>
            <ac:picMk id="4" creationId="{86652139-5147-44D7-FFC1-B2DC555680D2}"/>
          </ac:picMkLst>
        </pc:picChg>
        <pc:picChg chg="add del mod">
          <ac:chgData name="Rimi Mondal" userId="d01946f0cdd1f226" providerId="LiveId" clId="{C1938A11-929E-43DC-AFBD-9240BB626BD0}" dt="2023-04-07T18:03:41.160" v="818" actId="1076"/>
          <ac:picMkLst>
            <pc:docMk/>
            <pc:sldMk cId="3803919651" sldId="266"/>
            <ac:picMk id="121" creationId="{588E404E-7131-180F-FC09-9F0E7D2CBC1D}"/>
          </ac:picMkLst>
        </pc:picChg>
      </pc:sldChg>
      <pc:sldChg chg="addSp delSp modSp mod ord">
        <pc:chgData name="Rimi Mondal" userId="d01946f0cdd1f226" providerId="LiveId" clId="{C1938A11-929E-43DC-AFBD-9240BB626BD0}" dt="2023-04-07T18:36:03.097" v="1170" actId="1036"/>
        <pc:sldMkLst>
          <pc:docMk/>
          <pc:sldMk cId="2766957830" sldId="267"/>
        </pc:sldMkLst>
        <pc:spChg chg="mod">
          <ac:chgData name="Rimi Mondal" userId="d01946f0cdd1f226" providerId="LiveId" clId="{C1938A11-929E-43DC-AFBD-9240BB626BD0}" dt="2023-04-07T18:33:21.164" v="1144" actId="20577"/>
          <ac:spMkLst>
            <pc:docMk/>
            <pc:sldMk cId="2766957830" sldId="267"/>
            <ac:spMk id="2" creationId="{3ACCF577-129A-B0ED-71C4-FD620B5DE25E}"/>
          </ac:spMkLst>
        </pc:spChg>
        <pc:spChg chg="ord">
          <ac:chgData name="Rimi Mondal" userId="d01946f0cdd1f226" providerId="LiveId" clId="{C1938A11-929E-43DC-AFBD-9240BB626BD0}" dt="2023-04-07T18:35:56.532" v="1160" actId="166"/>
          <ac:spMkLst>
            <pc:docMk/>
            <pc:sldMk cId="2766957830" sldId="267"/>
            <ac:spMk id="6" creationId="{CEEA415F-6447-7AA3-07E6-2486B8FD11A4}"/>
          </ac:spMkLst>
        </pc:spChg>
        <pc:picChg chg="add del mod">
          <ac:chgData name="Rimi Mondal" userId="d01946f0cdd1f226" providerId="LiveId" clId="{C1938A11-929E-43DC-AFBD-9240BB626BD0}" dt="2023-04-07T18:34:06.555" v="1147" actId="478"/>
          <ac:picMkLst>
            <pc:docMk/>
            <pc:sldMk cId="2766957830" sldId="267"/>
            <ac:picMk id="5" creationId="{5A43E51E-6DAC-601D-E759-D016D3309BED}"/>
          </ac:picMkLst>
        </pc:picChg>
        <pc:picChg chg="add del mod">
          <ac:chgData name="Rimi Mondal" userId="d01946f0cdd1f226" providerId="LiveId" clId="{C1938A11-929E-43DC-AFBD-9240BB626BD0}" dt="2023-04-07T18:35:39.604" v="1156" actId="478"/>
          <ac:picMkLst>
            <pc:docMk/>
            <pc:sldMk cId="2766957830" sldId="267"/>
            <ac:picMk id="1026" creationId="{A98A954F-DE3B-B141-00C1-A5869575967D}"/>
          </ac:picMkLst>
        </pc:picChg>
        <pc:picChg chg="add mod">
          <ac:chgData name="Rimi Mondal" userId="d01946f0cdd1f226" providerId="LiveId" clId="{C1938A11-929E-43DC-AFBD-9240BB626BD0}" dt="2023-04-07T18:36:03.097" v="1170" actId="1036"/>
          <ac:picMkLst>
            <pc:docMk/>
            <pc:sldMk cId="2766957830" sldId="267"/>
            <ac:picMk id="1028" creationId="{8A3E0AF0-4EBE-C7CD-8B45-ED615D913EEC}"/>
          </ac:picMkLst>
        </pc:picChg>
      </pc:sldChg>
      <pc:sldChg chg="addSp delSp modSp mod ord">
        <pc:chgData name="Rimi Mondal" userId="d01946f0cdd1f226" providerId="LiveId" clId="{C1938A11-929E-43DC-AFBD-9240BB626BD0}" dt="2023-04-07T21:56:17.184" v="2639" actId="1038"/>
        <pc:sldMkLst>
          <pc:docMk/>
          <pc:sldMk cId="3496026604" sldId="268"/>
        </pc:sldMkLst>
        <pc:spChg chg="mod">
          <ac:chgData name="Rimi Mondal" userId="d01946f0cdd1f226" providerId="LiveId" clId="{C1938A11-929E-43DC-AFBD-9240BB626BD0}" dt="2023-04-07T19:09:09.984" v="1546" actId="1076"/>
          <ac:spMkLst>
            <pc:docMk/>
            <pc:sldMk cId="3496026604" sldId="268"/>
            <ac:spMk id="2" creationId="{36F96B10-1769-D6E9-F600-6223557EB9DE}"/>
          </ac:spMkLst>
        </pc:spChg>
        <pc:spChg chg="mod">
          <ac:chgData name="Rimi Mondal" userId="d01946f0cdd1f226" providerId="LiveId" clId="{C1938A11-929E-43DC-AFBD-9240BB626BD0}" dt="2023-04-07T18:55:08.722" v="1487" actId="20577"/>
          <ac:spMkLst>
            <pc:docMk/>
            <pc:sldMk cId="3496026604" sldId="268"/>
            <ac:spMk id="4" creationId="{D8C1F6AA-E345-808C-B1D5-AB753C28BA70}"/>
          </ac:spMkLst>
        </pc:spChg>
        <pc:spChg chg="add del mod">
          <ac:chgData name="Rimi Mondal" userId="d01946f0cdd1f226" providerId="LiveId" clId="{C1938A11-929E-43DC-AFBD-9240BB626BD0}" dt="2023-04-07T21:56:17.184" v="2639" actId="1038"/>
          <ac:spMkLst>
            <pc:docMk/>
            <pc:sldMk cId="3496026604" sldId="268"/>
            <ac:spMk id="6" creationId="{B5A51C56-3D0B-D097-4941-30EF214645B1}"/>
          </ac:spMkLst>
        </pc:spChg>
        <pc:spChg chg="mod">
          <ac:chgData name="Rimi Mondal" userId="d01946f0cdd1f226" providerId="LiveId" clId="{C1938A11-929E-43DC-AFBD-9240BB626BD0}" dt="2023-04-07T18:54:55.750" v="1485" actId="1038"/>
          <ac:spMkLst>
            <pc:docMk/>
            <pc:sldMk cId="3496026604" sldId="268"/>
            <ac:spMk id="9" creationId="{FEA9DC78-B6D8-D53E-A10F-BC7877157428}"/>
          </ac:spMkLst>
        </pc:spChg>
        <pc:spChg chg="del">
          <ac:chgData name="Rimi Mondal" userId="d01946f0cdd1f226" providerId="LiveId" clId="{C1938A11-929E-43DC-AFBD-9240BB626BD0}" dt="2023-04-07T18:46:48.921" v="1289" actId="478"/>
          <ac:spMkLst>
            <pc:docMk/>
            <pc:sldMk cId="3496026604" sldId="268"/>
            <ac:spMk id="11" creationId="{2473B92D-47DE-7308-B5F0-40D56FF84790}"/>
          </ac:spMkLst>
        </pc:spChg>
        <pc:spChg chg="del mod">
          <ac:chgData name="Rimi Mondal" userId="d01946f0cdd1f226" providerId="LiveId" clId="{C1938A11-929E-43DC-AFBD-9240BB626BD0}" dt="2023-04-07T18:50:07.911" v="1314" actId="478"/>
          <ac:spMkLst>
            <pc:docMk/>
            <pc:sldMk cId="3496026604" sldId="268"/>
            <ac:spMk id="27" creationId="{94FA8E62-52AD-A6EB-B656-9A0F6BE933EA}"/>
          </ac:spMkLst>
        </pc:spChg>
        <pc:picChg chg="add del mod">
          <ac:chgData name="Rimi Mondal" userId="d01946f0cdd1f226" providerId="LiveId" clId="{C1938A11-929E-43DC-AFBD-9240BB626BD0}" dt="2023-04-07T18:45:37.260" v="1275" actId="22"/>
          <ac:picMkLst>
            <pc:docMk/>
            <pc:sldMk cId="3496026604" sldId="268"/>
            <ac:picMk id="5" creationId="{2CA93056-AB0D-7D45-4A0F-40D3A7A879C4}"/>
          </ac:picMkLst>
        </pc:picChg>
        <pc:picChg chg="add del mod">
          <ac:chgData name="Rimi Mondal" userId="d01946f0cdd1f226" providerId="LiveId" clId="{C1938A11-929E-43DC-AFBD-9240BB626BD0}" dt="2023-04-07T21:55:59.554" v="2628" actId="478"/>
          <ac:picMkLst>
            <pc:docMk/>
            <pc:sldMk cId="3496026604" sldId="268"/>
            <ac:picMk id="10" creationId="{78E03074-1079-A25A-88D6-AE3B293E95B4}"/>
          </ac:picMkLst>
        </pc:picChg>
        <pc:picChg chg="add mod">
          <ac:chgData name="Rimi Mondal" userId="d01946f0cdd1f226" providerId="LiveId" clId="{C1938A11-929E-43DC-AFBD-9240BB626BD0}" dt="2023-04-07T21:56:04.881" v="2630" actId="14100"/>
          <ac:picMkLst>
            <pc:docMk/>
            <pc:sldMk cId="3496026604" sldId="268"/>
            <ac:picMk id="12" creationId="{05B653D3-7702-AD48-4EDB-E9E1A0730B11}"/>
          </ac:picMkLst>
        </pc:picChg>
        <pc:picChg chg="mod">
          <ac:chgData name="Rimi Mondal" userId="d01946f0cdd1f226" providerId="LiveId" clId="{C1938A11-929E-43DC-AFBD-9240BB626BD0}" dt="2023-04-07T18:49:33.819" v="1310" actId="1076"/>
          <ac:picMkLst>
            <pc:docMk/>
            <pc:sldMk cId="3496026604" sldId="268"/>
            <ac:picMk id="121" creationId="{588E404E-7131-180F-FC09-9F0E7D2CBC1D}"/>
          </ac:picMkLst>
        </pc:picChg>
        <pc:picChg chg="del">
          <ac:chgData name="Rimi Mondal" userId="d01946f0cdd1f226" providerId="LiveId" clId="{C1938A11-929E-43DC-AFBD-9240BB626BD0}" dt="2023-04-07T18:46:54.195" v="1290" actId="478"/>
          <ac:picMkLst>
            <pc:docMk/>
            <pc:sldMk cId="3496026604" sldId="268"/>
            <ac:picMk id="2050" creationId="{573B7294-3797-52BB-9B88-8633A5A4984F}"/>
          </ac:picMkLst>
        </pc:picChg>
        <pc:picChg chg="add del mod">
          <ac:chgData name="Rimi Mondal" userId="d01946f0cdd1f226" providerId="LiveId" clId="{C1938A11-929E-43DC-AFBD-9240BB626BD0}" dt="2023-04-07T18:50:05.846" v="1313" actId="21"/>
          <ac:picMkLst>
            <pc:docMk/>
            <pc:sldMk cId="3496026604" sldId="268"/>
            <ac:picMk id="3074" creationId="{F6A5AD2B-7703-D3B6-4AE6-DEDA58E718E3}"/>
          </ac:picMkLst>
        </pc:picChg>
        <pc:cxnChg chg="mod">
          <ac:chgData name="Rimi Mondal" userId="d01946f0cdd1f226" providerId="LiveId" clId="{C1938A11-929E-43DC-AFBD-9240BB626BD0}" dt="2023-04-07T18:54:25.340" v="1450" actId="1038"/>
          <ac:cxnSpMkLst>
            <pc:docMk/>
            <pc:sldMk cId="3496026604" sldId="268"/>
            <ac:cxnSpMk id="13" creationId="{A9DFCB84-5C69-7304-66D0-21B9211069DA}"/>
          </ac:cxnSpMkLst>
        </pc:cxnChg>
        <pc:cxnChg chg="mod">
          <ac:chgData name="Rimi Mondal" userId="d01946f0cdd1f226" providerId="LiveId" clId="{C1938A11-929E-43DC-AFBD-9240BB626BD0}" dt="2023-04-07T21:56:17.184" v="2639" actId="1038"/>
          <ac:cxnSpMkLst>
            <pc:docMk/>
            <pc:sldMk cId="3496026604" sldId="268"/>
            <ac:cxnSpMk id="14" creationId="{D8932AAF-9B2C-AB1D-0EE4-B5A9479EEF07}"/>
          </ac:cxnSpMkLst>
        </pc:cxnChg>
        <pc:cxnChg chg="mod">
          <ac:chgData name="Rimi Mondal" userId="d01946f0cdd1f226" providerId="LiveId" clId="{C1938A11-929E-43DC-AFBD-9240BB626BD0}" dt="2023-04-07T18:54:55.750" v="1485" actId="1038"/>
          <ac:cxnSpMkLst>
            <pc:docMk/>
            <pc:sldMk cId="3496026604" sldId="268"/>
            <ac:cxnSpMk id="21" creationId="{8E8BAAF1-E718-232A-49E2-45A4C5A6B73F}"/>
          </ac:cxnSpMkLst>
        </pc:cxnChg>
        <pc:cxnChg chg="del">
          <ac:chgData name="Rimi Mondal" userId="d01946f0cdd1f226" providerId="LiveId" clId="{C1938A11-929E-43DC-AFBD-9240BB626BD0}" dt="2023-04-07T18:46:48.921" v="1289" actId="478"/>
          <ac:cxnSpMkLst>
            <pc:docMk/>
            <pc:sldMk cId="3496026604" sldId="268"/>
            <ac:cxnSpMk id="25" creationId="{AAF6B1A5-72CA-CE08-AFE8-E551C107928E}"/>
          </ac:cxnSpMkLst>
        </pc:cxnChg>
      </pc:sldChg>
      <pc:sldChg chg="del">
        <pc:chgData name="Rimi Mondal" userId="d01946f0cdd1f226" providerId="LiveId" clId="{C1938A11-929E-43DC-AFBD-9240BB626BD0}" dt="2023-04-07T19:51:01.460" v="1922" actId="47"/>
        <pc:sldMkLst>
          <pc:docMk/>
          <pc:sldMk cId="4012586939" sldId="269"/>
        </pc:sldMkLst>
      </pc:sldChg>
      <pc:sldChg chg="del">
        <pc:chgData name="Rimi Mondal" userId="d01946f0cdd1f226" providerId="LiveId" clId="{C1938A11-929E-43DC-AFBD-9240BB626BD0}" dt="2023-04-07T21:55:45.343" v="2625" actId="47"/>
        <pc:sldMkLst>
          <pc:docMk/>
          <pc:sldMk cId="3077073959" sldId="270"/>
        </pc:sldMkLst>
      </pc:sldChg>
      <pc:sldChg chg="del">
        <pc:chgData name="Rimi Mondal" userId="d01946f0cdd1f226" providerId="LiveId" clId="{C1938A11-929E-43DC-AFBD-9240BB626BD0}" dt="2023-04-07T19:50:47.159" v="1920" actId="47"/>
        <pc:sldMkLst>
          <pc:docMk/>
          <pc:sldMk cId="1437463601" sldId="271"/>
        </pc:sldMkLst>
      </pc:sldChg>
      <pc:sldChg chg="del">
        <pc:chgData name="Rimi Mondal" userId="d01946f0cdd1f226" providerId="LiveId" clId="{C1938A11-929E-43DC-AFBD-9240BB626BD0}" dt="2023-04-07T19:50:51.622" v="1921" actId="47"/>
        <pc:sldMkLst>
          <pc:docMk/>
          <pc:sldMk cId="2290501877" sldId="272"/>
        </pc:sldMkLst>
      </pc:sldChg>
      <pc:sldChg chg="del">
        <pc:chgData name="Rimi Mondal" userId="d01946f0cdd1f226" providerId="LiveId" clId="{C1938A11-929E-43DC-AFBD-9240BB626BD0}" dt="2023-04-07T19:50:22.210" v="1915" actId="47"/>
        <pc:sldMkLst>
          <pc:docMk/>
          <pc:sldMk cId="2612972071" sldId="273"/>
        </pc:sldMkLst>
      </pc:sldChg>
      <pc:sldChg chg="del">
        <pc:chgData name="Rimi Mondal" userId="d01946f0cdd1f226" providerId="LiveId" clId="{C1938A11-929E-43DC-AFBD-9240BB626BD0}" dt="2023-04-07T19:50:27.920" v="1917" actId="47"/>
        <pc:sldMkLst>
          <pc:docMk/>
          <pc:sldMk cId="416390717" sldId="274"/>
        </pc:sldMkLst>
      </pc:sldChg>
      <pc:sldChg chg="del">
        <pc:chgData name="Rimi Mondal" userId="d01946f0cdd1f226" providerId="LiveId" clId="{C1938A11-929E-43DC-AFBD-9240BB626BD0}" dt="2023-04-07T19:50:18.875" v="1914" actId="47"/>
        <pc:sldMkLst>
          <pc:docMk/>
          <pc:sldMk cId="2386085096" sldId="275"/>
        </pc:sldMkLst>
      </pc:sldChg>
      <pc:sldChg chg="del">
        <pc:chgData name="Rimi Mondal" userId="d01946f0cdd1f226" providerId="LiveId" clId="{C1938A11-929E-43DC-AFBD-9240BB626BD0}" dt="2023-04-07T21:57:34.844" v="2642" actId="47"/>
        <pc:sldMkLst>
          <pc:docMk/>
          <pc:sldMk cId="2294611702" sldId="276"/>
        </pc:sldMkLst>
      </pc:sldChg>
      <pc:sldChg chg="del">
        <pc:chgData name="Rimi Mondal" userId="d01946f0cdd1f226" providerId="LiveId" clId="{C1938A11-929E-43DC-AFBD-9240BB626BD0}" dt="2023-04-07T19:50:39.709" v="1919" actId="47"/>
        <pc:sldMkLst>
          <pc:docMk/>
          <pc:sldMk cId="1146149468" sldId="277"/>
        </pc:sldMkLst>
      </pc:sldChg>
      <pc:sldChg chg="del">
        <pc:chgData name="Rimi Mondal" userId="d01946f0cdd1f226" providerId="LiveId" clId="{C1938A11-929E-43DC-AFBD-9240BB626BD0}" dt="2023-04-07T19:50:25.952" v="1916" actId="47"/>
        <pc:sldMkLst>
          <pc:docMk/>
          <pc:sldMk cId="1270189377" sldId="278"/>
        </pc:sldMkLst>
      </pc:sldChg>
      <pc:sldChg chg="del">
        <pc:chgData name="Rimi Mondal" userId="d01946f0cdd1f226" providerId="LiveId" clId="{C1938A11-929E-43DC-AFBD-9240BB626BD0}" dt="2023-04-07T19:50:28.975" v="1918" actId="47"/>
        <pc:sldMkLst>
          <pc:docMk/>
          <pc:sldMk cId="3377283207" sldId="279"/>
        </pc:sldMkLst>
      </pc:sldChg>
      <pc:sldChg chg="delSp del mod delAnim">
        <pc:chgData name="Rimi Mondal" userId="d01946f0cdd1f226" providerId="LiveId" clId="{C1938A11-929E-43DC-AFBD-9240BB626BD0}" dt="2023-04-07T21:57:29.925" v="2641" actId="47"/>
        <pc:sldMkLst>
          <pc:docMk/>
          <pc:sldMk cId="1792088893" sldId="280"/>
        </pc:sldMkLst>
        <pc:picChg chg="del">
          <ac:chgData name="Rimi Mondal" userId="d01946f0cdd1f226" providerId="LiveId" clId="{C1938A11-929E-43DC-AFBD-9240BB626BD0}" dt="2023-04-07T21:57:16.159" v="2640" actId="478"/>
          <ac:picMkLst>
            <pc:docMk/>
            <pc:sldMk cId="1792088893" sldId="280"/>
            <ac:picMk id="4" creationId="{12693E2F-4FD1-6ED4-B185-E411B65FC073}"/>
          </ac:picMkLst>
        </pc:picChg>
      </pc:sldChg>
      <pc:sldChg chg="addSp delSp modSp add del mod ord">
        <pc:chgData name="Rimi Mondal" userId="d01946f0cdd1f226" providerId="LiveId" clId="{C1938A11-929E-43DC-AFBD-9240BB626BD0}" dt="2023-04-07T18:55:12.732" v="1488" actId="47"/>
        <pc:sldMkLst>
          <pc:docMk/>
          <pc:sldMk cId="1729830116" sldId="281"/>
        </pc:sldMkLst>
        <pc:spChg chg="add del mod">
          <ac:chgData name="Rimi Mondal" userId="d01946f0cdd1f226" providerId="LiveId" clId="{C1938A11-929E-43DC-AFBD-9240BB626BD0}" dt="2023-04-07T18:39:15.661" v="1175" actId="478"/>
          <ac:spMkLst>
            <pc:docMk/>
            <pc:sldMk cId="1729830116" sldId="281"/>
            <ac:spMk id="3" creationId="{BE1C552D-C787-03D6-CBAA-6A6E326EAFD3}"/>
          </ac:spMkLst>
        </pc:spChg>
        <pc:spChg chg="mod">
          <ac:chgData name="Rimi Mondal" userId="d01946f0cdd1f226" providerId="LiveId" clId="{C1938A11-929E-43DC-AFBD-9240BB626BD0}" dt="2023-04-07T18:40:18.042" v="1196" actId="1038"/>
          <ac:spMkLst>
            <pc:docMk/>
            <pc:sldMk cId="1729830116" sldId="281"/>
            <ac:spMk id="5" creationId="{15327166-1BD9-A9B9-B642-2800E26DF47D}"/>
          </ac:spMkLst>
        </pc:spChg>
        <pc:spChg chg="add mod">
          <ac:chgData name="Rimi Mondal" userId="d01946f0cdd1f226" providerId="LiveId" clId="{C1938A11-929E-43DC-AFBD-9240BB626BD0}" dt="2023-04-07T18:43:53.054" v="1261" actId="14100"/>
          <ac:spMkLst>
            <pc:docMk/>
            <pc:sldMk cId="1729830116" sldId="281"/>
            <ac:spMk id="6" creationId="{334EC5F5-365F-0ED3-5214-14ED4F66DE3B}"/>
          </ac:spMkLst>
        </pc:spChg>
        <pc:spChg chg="add del">
          <ac:chgData name="Rimi Mondal" userId="d01946f0cdd1f226" providerId="LiveId" clId="{C1938A11-929E-43DC-AFBD-9240BB626BD0}" dt="2023-04-07T18:43:32.628" v="1244" actId="22"/>
          <ac:spMkLst>
            <pc:docMk/>
            <pc:sldMk cId="1729830116" sldId="281"/>
            <ac:spMk id="8" creationId="{1B2530EA-EC8A-8E8F-20DF-60253927863E}"/>
          </ac:spMkLst>
        </pc:spChg>
        <pc:spChg chg="add del">
          <ac:chgData name="Rimi Mondal" userId="d01946f0cdd1f226" providerId="LiveId" clId="{C1938A11-929E-43DC-AFBD-9240BB626BD0}" dt="2023-04-07T18:43:37.875" v="1250" actId="22"/>
          <ac:spMkLst>
            <pc:docMk/>
            <pc:sldMk cId="1729830116" sldId="281"/>
            <ac:spMk id="10" creationId="{CAC38C2E-C326-293E-9FBA-8F6B6B88C583}"/>
          </ac:spMkLst>
        </pc:spChg>
        <pc:spChg chg="del mod">
          <ac:chgData name="Rimi Mondal" userId="d01946f0cdd1f226" providerId="LiveId" clId="{C1938A11-929E-43DC-AFBD-9240BB626BD0}" dt="2023-04-07T18:11:40.265" v="925" actId="12084"/>
          <ac:spMkLst>
            <pc:docMk/>
            <pc:sldMk cId="1729830116" sldId="281"/>
            <ac:spMk id="11" creationId="{F120641C-15D9-3601-1996-293E000BC66D}"/>
          </ac:spMkLst>
        </pc:spChg>
        <pc:spChg chg="add mod">
          <ac:chgData name="Rimi Mondal" userId="d01946f0cdd1f226" providerId="LiveId" clId="{C1938A11-929E-43DC-AFBD-9240BB626BD0}" dt="2023-04-07T18:44:12.786" v="1265" actId="14100"/>
          <ac:spMkLst>
            <pc:docMk/>
            <pc:sldMk cId="1729830116" sldId="281"/>
            <ac:spMk id="12" creationId="{18B64C37-65EF-6ECC-EFB5-77F64703DFBE}"/>
          </ac:spMkLst>
        </pc:spChg>
        <pc:spChg chg="add del">
          <ac:chgData name="Rimi Mondal" userId="d01946f0cdd1f226" providerId="LiveId" clId="{C1938A11-929E-43DC-AFBD-9240BB626BD0}" dt="2023-04-07T18:43:51.412" v="1259" actId="22"/>
          <ac:spMkLst>
            <pc:docMk/>
            <pc:sldMk cId="1729830116" sldId="281"/>
            <ac:spMk id="14" creationId="{0D8C0629-2D39-D9F0-06B0-94C60248A8F8}"/>
          </ac:spMkLst>
        </pc:spChg>
        <pc:spChg chg="add mod">
          <ac:chgData name="Rimi Mondal" userId="d01946f0cdd1f226" providerId="LiveId" clId="{C1938A11-929E-43DC-AFBD-9240BB626BD0}" dt="2023-04-07T18:44:07.368" v="1264" actId="1076"/>
          <ac:spMkLst>
            <pc:docMk/>
            <pc:sldMk cId="1729830116" sldId="281"/>
            <ac:spMk id="16" creationId="{2F1EE933-EB24-D737-644E-5DCC2BC69531}"/>
          </ac:spMkLst>
        </pc:spChg>
        <pc:graphicFrameChg chg="add del mod modGraphic">
          <ac:chgData name="Rimi Mondal" userId="d01946f0cdd1f226" providerId="LiveId" clId="{C1938A11-929E-43DC-AFBD-9240BB626BD0}" dt="2023-04-07T18:23:20.391" v="1007" actId="478"/>
          <ac:graphicFrameMkLst>
            <pc:docMk/>
            <pc:sldMk cId="1729830116" sldId="281"/>
            <ac:graphicFrameMk id="2" creationId="{BA666A4A-8508-DBEF-3F83-98DA0B81D729}"/>
          </ac:graphicFrameMkLst>
        </pc:graphicFrameChg>
        <pc:graphicFrameChg chg="del mod">
          <ac:chgData name="Rimi Mondal" userId="d01946f0cdd1f226" providerId="LiveId" clId="{C1938A11-929E-43DC-AFBD-9240BB626BD0}" dt="2023-04-07T18:11:02.766" v="923" actId="478"/>
          <ac:graphicFrameMkLst>
            <pc:docMk/>
            <pc:sldMk cId="1729830116" sldId="281"/>
            <ac:graphicFrameMk id="6" creationId="{858EA620-7102-1295-2DC8-177463412F94}"/>
          </ac:graphicFrameMkLst>
        </pc:graphicFrameChg>
      </pc:sldChg>
      <pc:sldChg chg="addSp delSp modSp add del mod">
        <pc:chgData name="Rimi Mondal" userId="d01946f0cdd1f226" providerId="LiveId" clId="{C1938A11-929E-43DC-AFBD-9240BB626BD0}" dt="2023-04-07T19:07:08.234" v="1523" actId="47"/>
        <pc:sldMkLst>
          <pc:docMk/>
          <pc:sldMk cId="2047942095" sldId="281"/>
        </pc:sldMkLst>
        <pc:spChg chg="del">
          <ac:chgData name="Rimi Mondal" userId="d01946f0cdd1f226" providerId="LiveId" clId="{C1938A11-929E-43DC-AFBD-9240BB626BD0}" dt="2023-04-07T19:05:19.852" v="1506" actId="21"/>
          <ac:spMkLst>
            <pc:docMk/>
            <pc:sldMk cId="2047942095" sldId="281"/>
            <ac:spMk id="3" creationId="{DF0514EE-9437-EA71-1FFB-BCBB332F029D}"/>
          </ac:spMkLst>
        </pc:spChg>
        <pc:spChg chg="del mod">
          <ac:chgData name="Rimi Mondal" userId="d01946f0cdd1f226" providerId="LiveId" clId="{C1938A11-929E-43DC-AFBD-9240BB626BD0}" dt="2023-04-07T19:05:19.852" v="1506" actId="21"/>
          <ac:spMkLst>
            <pc:docMk/>
            <pc:sldMk cId="2047942095" sldId="281"/>
            <ac:spMk id="6" creationId="{CEEA415F-6447-7AA3-07E6-2486B8FD11A4}"/>
          </ac:spMkLst>
        </pc:spChg>
        <pc:picChg chg="add del mod modCrop">
          <ac:chgData name="Rimi Mondal" userId="d01946f0cdd1f226" providerId="LiveId" clId="{C1938A11-929E-43DC-AFBD-9240BB626BD0}" dt="2023-04-07T19:05:19.852" v="1506" actId="21"/>
          <ac:picMkLst>
            <pc:docMk/>
            <pc:sldMk cId="2047942095" sldId="281"/>
            <ac:picMk id="7" creationId="{6CF66F85-C91F-597E-E2C8-B1A6AE4633BC}"/>
          </ac:picMkLst>
        </pc:picChg>
        <pc:picChg chg="del">
          <ac:chgData name="Rimi Mondal" userId="d01946f0cdd1f226" providerId="LiveId" clId="{C1938A11-929E-43DC-AFBD-9240BB626BD0}" dt="2023-04-07T19:04:07.936" v="1490" actId="478"/>
          <ac:picMkLst>
            <pc:docMk/>
            <pc:sldMk cId="2047942095" sldId="281"/>
            <ac:picMk id="1028" creationId="{8A3E0AF0-4EBE-C7CD-8B45-ED615D913EEC}"/>
          </ac:picMkLst>
        </pc:picChg>
      </pc:sldChg>
      <pc:sldChg chg="addSp delSp modSp add del mod">
        <pc:chgData name="Rimi Mondal" userId="d01946f0cdd1f226" providerId="LiveId" clId="{C1938A11-929E-43DC-AFBD-9240BB626BD0}" dt="2023-04-07T19:09:16.042" v="1548"/>
        <pc:sldMkLst>
          <pc:docMk/>
          <pc:sldMk cId="14527741" sldId="282"/>
        </pc:sldMkLst>
        <pc:spChg chg="del">
          <ac:chgData name="Rimi Mondal" userId="d01946f0cdd1f226" providerId="LiveId" clId="{C1938A11-929E-43DC-AFBD-9240BB626BD0}" dt="2023-04-07T19:09:15.111" v="1547" actId="478"/>
          <ac:spMkLst>
            <pc:docMk/>
            <pc:sldMk cId="14527741" sldId="282"/>
            <ac:spMk id="2" creationId="{36F96B10-1769-D6E9-F600-6223557EB9DE}"/>
          </ac:spMkLst>
        </pc:spChg>
        <pc:spChg chg="add mod">
          <ac:chgData name="Rimi Mondal" userId="d01946f0cdd1f226" providerId="LiveId" clId="{C1938A11-929E-43DC-AFBD-9240BB626BD0}" dt="2023-04-07T19:06:23.294" v="1520" actId="1076"/>
          <ac:spMkLst>
            <pc:docMk/>
            <pc:sldMk cId="14527741" sldId="282"/>
            <ac:spMk id="3" creationId="{43723F8A-A6D5-44B8-3BDA-4E85A0E61BD2}"/>
          </ac:spMkLst>
        </pc:spChg>
        <pc:spChg chg="del">
          <ac:chgData name="Rimi Mondal" userId="d01946f0cdd1f226" providerId="LiveId" clId="{C1938A11-929E-43DC-AFBD-9240BB626BD0}" dt="2023-04-07T19:05:35.020" v="1508" actId="478"/>
          <ac:spMkLst>
            <pc:docMk/>
            <pc:sldMk cId="14527741" sldId="282"/>
            <ac:spMk id="4" creationId="{D8C1F6AA-E345-808C-B1D5-AB753C28BA70}"/>
          </ac:spMkLst>
        </pc:spChg>
        <pc:spChg chg="add mod ord">
          <ac:chgData name="Rimi Mondal" userId="d01946f0cdd1f226" providerId="LiveId" clId="{C1938A11-929E-43DC-AFBD-9240BB626BD0}" dt="2023-04-07T19:06:40.394" v="1522" actId="1076"/>
          <ac:spMkLst>
            <pc:docMk/>
            <pc:sldMk cId="14527741" sldId="282"/>
            <ac:spMk id="5" creationId="{C74A818B-0A90-4999-5B5F-A304CF4DB023}"/>
          </ac:spMkLst>
        </pc:spChg>
        <pc:spChg chg="del">
          <ac:chgData name="Rimi Mondal" userId="d01946f0cdd1f226" providerId="LiveId" clId="{C1938A11-929E-43DC-AFBD-9240BB626BD0}" dt="2023-04-07T19:05:30.874" v="1507" actId="478"/>
          <ac:spMkLst>
            <pc:docMk/>
            <pc:sldMk cId="14527741" sldId="282"/>
            <ac:spMk id="6" creationId="{B5A51C56-3D0B-D097-4941-30EF214645B1}"/>
          </ac:spMkLst>
        </pc:spChg>
        <pc:spChg chg="add mod">
          <ac:chgData name="Rimi Mondal" userId="d01946f0cdd1f226" providerId="LiveId" clId="{C1938A11-929E-43DC-AFBD-9240BB626BD0}" dt="2023-04-07T19:09:16.042" v="1548"/>
          <ac:spMkLst>
            <pc:docMk/>
            <pc:sldMk cId="14527741" sldId="282"/>
            <ac:spMk id="8" creationId="{7E9188DE-291E-A839-CA68-74DE489AB53B}"/>
          </ac:spMkLst>
        </pc:spChg>
        <pc:spChg chg="del">
          <ac:chgData name="Rimi Mondal" userId="d01946f0cdd1f226" providerId="LiveId" clId="{C1938A11-929E-43DC-AFBD-9240BB626BD0}" dt="2023-04-07T19:05:30.874" v="1507" actId="478"/>
          <ac:spMkLst>
            <pc:docMk/>
            <pc:sldMk cId="14527741" sldId="282"/>
            <ac:spMk id="9" creationId="{FEA9DC78-B6D8-D53E-A10F-BC7877157428}"/>
          </ac:spMkLst>
        </pc:spChg>
        <pc:picChg chg="add mod">
          <ac:chgData name="Rimi Mondal" userId="d01946f0cdd1f226" providerId="LiveId" clId="{C1938A11-929E-43DC-AFBD-9240BB626BD0}" dt="2023-04-07T19:06:06.152" v="1516" actId="1076"/>
          <ac:picMkLst>
            <pc:docMk/>
            <pc:sldMk cId="14527741" sldId="282"/>
            <ac:picMk id="7" creationId="{06368199-EA89-BBB9-AA7B-673FC712A912}"/>
          </ac:picMkLst>
        </pc:picChg>
        <pc:picChg chg="del">
          <ac:chgData name="Rimi Mondal" userId="d01946f0cdd1f226" providerId="LiveId" clId="{C1938A11-929E-43DC-AFBD-9240BB626BD0}" dt="2023-04-07T19:05:35.020" v="1508" actId="478"/>
          <ac:picMkLst>
            <pc:docMk/>
            <pc:sldMk cId="14527741" sldId="282"/>
            <ac:picMk id="10" creationId="{78E03074-1079-A25A-88D6-AE3B293E95B4}"/>
          </ac:picMkLst>
        </pc:picChg>
        <pc:cxnChg chg="del">
          <ac:chgData name="Rimi Mondal" userId="d01946f0cdd1f226" providerId="LiveId" clId="{C1938A11-929E-43DC-AFBD-9240BB626BD0}" dt="2023-04-07T19:05:30.874" v="1507" actId="478"/>
          <ac:cxnSpMkLst>
            <pc:docMk/>
            <pc:sldMk cId="14527741" sldId="282"/>
            <ac:cxnSpMk id="13" creationId="{A9DFCB84-5C69-7304-66D0-21B9211069DA}"/>
          </ac:cxnSpMkLst>
        </pc:cxnChg>
        <pc:cxnChg chg="del">
          <ac:chgData name="Rimi Mondal" userId="d01946f0cdd1f226" providerId="LiveId" clId="{C1938A11-929E-43DC-AFBD-9240BB626BD0}" dt="2023-04-07T19:05:35.020" v="1508" actId="478"/>
          <ac:cxnSpMkLst>
            <pc:docMk/>
            <pc:sldMk cId="14527741" sldId="282"/>
            <ac:cxnSpMk id="14" creationId="{D8932AAF-9B2C-AB1D-0EE4-B5A9479EEF07}"/>
          </ac:cxnSpMkLst>
        </pc:cxnChg>
        <pc:cxnChg chg="del">
          <ac:chgData name="Rimi Mondal" userId="d01946f0cdd1f226" providerId="LiveId" clId="{C1938A11-929E-43DC-AFBD-9240BB626BD0}" dt="2023-04-07T19:05:30.874" v="1507" actId="478"/>
          <ac:cxnSpMkLst>
            <pc:docMk/>
            <pc:sldMk cId="14527741" sldId="282"/>
            <ac:cxnSpMk id="21" creationId="{8E8BAAF1-E718-232A-49E2-45A4C5A6B73F}"/>
          </ac:cxnSpMkLst>
        </pc:cxnChg>
      </pc:sldChg>
      <pc:sldChg chg="addSp delSp add del setBg delDesignElem">
        <pc:chgData name="Rimi Mondal" userId="d01946f0cdd1f226" providerId="LiveId" clId="{C1938A11-929E-43DC-AFBD-9240BB626BD0}" dt="2023-04-07T18:10:05.993" v="900"/>
        <pc:sldMkLst>
          <pc:docMk/>
          <pc:sldMk cId="4276854381" sldId="282"/>
        </pc:sldMkLst>
        <pc:spChg chg="add del">
          <ac:chgData name="Rimi Mondal" userId="d01946f0cdd1f226" providerId="LiveId" clId="{C1938A11-929E-43DC-AFBD-9240BB626BD0}" dt="2023-04-07T18:10:05.993" v="900"/>
          <ac:spMkLst>
            <pc:docMk/>
            <pc:sldMk cId="4276854381" sldId="282"/>
            <ac:spMk id="141" creationId="{79C60ED7-11F7-478C-AC8E-0865FABDACBF}"/>
          </ac:spMkLst>
        </pc:spChg>
        <pc:spChg chg="add del">
          <ac:chgData name="Rimi Mondal" userId="d01946f0cdd1f226" providerId="LiveId" clId="{C1938A11-929E-43DC-AFBD-9240BB626BD0}" dt="2023-04-07T18:10:05.993" v="900"/>
          <ac:spMkLst>
            <pc:docMk/>
            <pc:sldMk cId="4276854381" sldId="282"/>
            <ac:spMk id="142" creationId="{D472C551-D440-40DF-9260-BDB9AC40960A}"/>
          </ac:spMkLst>
        </pc:spChg>
        <pc:spChg chg="add del">
          <ac:chgData name="Rimi Mondal" userId="d01946f0cdd1f226" providerId="LiveId" clId="{C1938A11-929E-43DC-AFBD-9240BB626BD0}" dt="2023-04-07T18:10:05.993" v="900"/>
          <ac:spMkLst>
            <pc:docMk/>
            <pc:sldMk cId="4276854381" sldId="282"/>
            <ac:spMk id="144" creationId="{508BEF50-7B1E-49A4-BC19-5F4F1D755E64}"/>
          </ac:spMkLst>
        </pc:spChg>
        <pc:spChg chg="add del">
          <ac:chgData name="Rimi Mondal" userId="d01946f0cdd1f226" providerId="LiveId" clId="{C1938A11-929E-43DC-AFBD-9240BB626BD0}" dt="2023-04-07T18:10:05.993" v="900"/>
          <ac:spMkLst>
            <pc:docMk/>
            <pc:sldMk cId="4276854381" sldId="282"/>
            <ac:spMk id="145" creationId="{3FBAD350-5664-4811-A208-657FB882D350}"/>
          </ac:spMkLst>
        </pc:spChg>
        <pc:spChg chg="add del">
          <ac:chgData name="Rimi Mondal" userId="d01946f0cdd1f226" providerId="LiveId" clId="{C1938A11-929E-43DC-AFBD-9240BB626BD0}" dt="2023-04-07T18:10:05.993" v="900"/>
          <ac:spMkLst>
            <pc:docMk/>
            <pc:sldMk cId="4276854381" sldId="282"/>
            <ac:spMk id="146" creationId="{C39ADB8F-D187-49D7-BDCF-C1B6DC727068}"/>
          </ac:spMkLst>
        </pc:spChg>
        <pc:cxnChg chg="add del">
          <ac:chgData name="Rimi Mondal" userId="d01946f0cdd1f226" providerId="LiveId" clId="{C1938A11-929E-43DC-AFBD-9240BB626BD0}" dt="2023-04-07T18:10:05.993" v="900"/>
          <ac:cxnSpMkLst>
            <pc:docMk/>
            <pc:sldMk cId="4276854381" sldId="282"/>
            <ac:cxnSpMk id="140" creationId="{D1B787A8-0D67-4B7E-9B48-86BD906AB6B5}"/>
          </ac:cxnSpMkLst>
        </pc:cxnChg>
        <pc:cxnChg chg="add del">
          <ac:chgData name="Rimi Mondal" userId="d01946f0cdd1f226" providerId="LiveId" clId="{C1938A11-929E-43DC-AFBD-9240BB626BD0}" dt="2023-04-07T18:10:05.993" v="900"/>
          <ac:cxnSpMkLst>
            <pc:docMk/>
            <pc:sldMk cId="4276854381" sldId="282"/>
            <ac:cxnSpMk id="143" creationId="{56020367-4FD5-4596-8E10-C5F095CD8DBF}"/>
          </ac:cxnSpMkLst>
        </pc:cxnChg>
      </pc:sldChg>
      <pc:sldChg chg="addSp delSp modSp add mod ord">
        <pc:chgData name="Rimi Mondal" userId="d01946f0cdd1f226" providerId="LiveId" clId="{C1938A11-929E-43DC-AFBD-9240BB626BD0}" dt="2023-04-07T19:37:09.902" v="1793" actId="2711"/>
        <pc:sldMkLst>
          <pc:docMk/>
          <pc:sldMk cId="3069611869" sldId="283"/>
        </pc:sldMkLst>
        <pc:spChg chg="mod">
          <ac:chgData name="Rimi Mondal" userId="d01946f0cdd1f226" providerId="LiveId" clId="{C1938A11-929E-43DC-AFBD-9240BB626BD0}" dt="2023-04-07T19:09:44.669" v="1565" actId="27636"/>
          <ac:spMkLst>
            <pc:docMk/>
            <pc:sldMk cId="3069611869" sldId="283"/>
            <ac:spMk id="2" creationId="{36F96B10-1769-D6E9-F600-6223557EB9DE}"/>
          </ac:spMkLst>
        </pc:spChg>
        <pc:spChg chg="add del">
          <ac:chgData name="Rimi Mondal" userId="d01946f0cdd1f226" providerId="LiveId" clId="{C1938A11-929E-43DC-AFBD-9240BB626BD0}" dt="2023-04-07T19:10:16.875" v="1572"/>
          <ac:spMkLst>
            <pc:docMk/>
            <pc:sldMk cId="3069611869" sldId="283"/>
            <ac:spMk id="3" creationId="{AC9B9A8E-84D9-EBBD-2B6C-CC26DD9DF80B}"/>
          </ac:spMkLst>
        </pc:spChg>
        <pc:spChg chg="del">
          <ac:chgData name="Rimi Mondal" userId="d01946f0cdd1f226" providerId="LiveId" clId="{C1938A11-929E-43DC-AFBD-9240BB626BD0}" dt="2023-04-07T19:10:09.411" v="1567" actId="478"/>
          <ac:spMkLst>
            <pc:docMk/>
            <pc:sldMk cId="3069611869" sldId="283"/>
            <ac:spMk id="4" creationId="{D8C1F6AA-E345-808C-B1D5-AB753C28BA70}"/>
          </ac:spMkLst>
        </pc:spChg>
        <pc:spChg chg="add del">
          <ac:chgData name="Rimi Mondal" userId="d01946f0cdd1f226" providerId="LiveId" clId="{C1938A11-929E-43DC-AFBD-9240BB626BD0}" dt="2023-04-07T19:10:18.793" v="1574"/>
          <ac:spMkLst>
            <pc:docMk/>
            <pc:sldMk cId="3069611869" sldId="283"/>
            <ac:spMk id="5" creationId="{E3239BC8-AAAA-43D3-81DA-A23624296FDA}"/>
          </ac:spMkLst>
        </pc:spChg>
        <pc:spChg chg="del">
          <ac:chgData name="Rimi Mondal" userId="d01946f0cdd1f226" providerId="LiveId" clId="{C1938A11-929E-43DC-AFBD-9240BB626BD0}" dt="2023-04-07T19:10:05.810" v="1566" actId="478"/>
          <ac:spMkLst>
            <pc:docMk/>
            <pc:sldMk cId="3069611869" sldId="283"/>
            <ac:spMk id="6" creationId="{B5A51C56-3D0B-D097-4941-30EF214645B1}"/>
          </ac:spMkLst>
        </pc:spChg>
        <pc:spChg chg="add del mod">
          <ac:chgData name="Rimi Mondal" userId="d01946f0cdd1f226" providerId="LiveId" clId="{C1938A11-929E-43DC-AFBD-9240BB626BD0}" dt="2023-04-07T19:10:32.112" v="1577" actId="478"/>
          <ac:spMkLst>
            <pc:docMk/>
            <pc:sldMk cId="3069611869" sldId="283"/>
            <ac:spMk id="7" creationId="{40DBB34D-CBD9-ECC7-F348-90DBF208B05A}"/>
          </ac:spMkLst>
        </pc:spChg>
        <pc:spChg chg="add del mod">
          <ac:chgData name="Rimi Mondal" userId="d01946f0cdd1f226" providerId="LiveId" clId="{C1938A11-929E-43DC-AFBD-9240BB626BD0}" dt="2023-04-07T19:10:50.475" v="1581"/>
          <ac:spMkLst>
            <pc:docMk/>
            <pc:sldMk cId="3069611869" sldId="283"/>
            <ac:spMk id="8" creationId="{F86C94B9-5EF6-7078-6D15-3A2CFFFB5AE5}"/>
          </ac:spMkLst>
        </pc:spChg>
        <pc:spChg chg="del">
          <ac:chgData name="Rimi Mondal" userId="d01946f0cdd1f226" providerId="LiveId" clId="{C1938A11-929E-43DC-AFBD-9240BB626BD0}" dt="2023-04-07T19:10:05.810" v="1566" actId="478"/>
          <ac:spMkLst>
            <pc:docMk/>
            <pc:sldMk cId="3069611869" sldId="283"/>
            <ac:spMk id="9" creationId="{FEA9DC78-B6D8-D53E-A10F-BC7877157428}"/>
          </ac:spMkLst>
        </pc:spChg>
        <pc:spChg chg="add mod">
          <ac:chgData name="Rimi Mondal" userId="d01946f0cdd1f226" providerId="LiveId" clId="{C1938A11-929E-43DC-AFBD-9240BB626BD0}" dt="2023-04-07T19:37:09.902" v="1793" actId="2711"/>
          <ac:spMkLst>
            <pc:docMk/>
            <pc:sldMk cId="3069611869" sldId="283"/>
            <ac:spMk id="12" creationId="{BE047F37-B087-3757-78E4-DC0B8083B7A8}"/>
          </ac:spMkLst>
        </pc:spChg>
        <pc:spChg chg="add del mod">
          <ac:chgData name="Rimi Mondal" userId="d01946f0cdd1f226" providerId="LiveId" clId="{C1938A11-929E-43DC-AFBD-9240BB626BD0}" dt="2023-04-07T19:19:45.469" v="1676" actId="478"/>
          <ac:spMkLst>
            <pc:docMk/>
            <pc:sldMk cId="3069611869" sldId="283"/>
            <ac:spMk id="20" creationId="{97F9FCCD-4840-688A-2F60-FD5EA07C92BC}"/>
          </ac:spMkLst>
        </pc:spChg>
        <pc:spChg chg="add del mod">
          <ac:chgData name="Rimi Mondal" userId="d01946f0cdd1f226" providerId="LiveId" clId="{C1938A11-929E-43DC-AFBD-9240BB626BD0}" dt="2023-04-07T19:21:32.611" v="1689" actId="12084"/>
          <ac:spMkLst>
            <pc:docMk/>
            <pc:sldMk cId="3069611869" sldId="283"/>
            <ac:spMk id="23" creationId="{979BF208-EBFB-2EC3-DD24-EC4F2DAF96EA}"/>
          </ac:spMkLst>
        </pc:spChg>
        <pc:graphicFrameChg chg="add mod">
          <ac:chgData name="Rimi Mondal" userId="d01946f0cdd1f226" providerId="LiveId" clId="{C1938A11-929E-43DC-AFBD-9240BB626BD0}" dt="2023-04-07T19:22:24.966" v="1695" actId="1076"/>
          <ac:graphicFrameMkLst>
            <pc:docMk/>
            <pc:sldMk cId="3069611869" sldId="283"/>
            <ac:graphicFrameMk id="24" creationId="{379629FF-399A-8EB0-BF08-7EEC5B3709B6}"/>
          </ac:graphicFrameMkLst>
        </pc:graphicFrameChg>
        <pc:picChg chg="del">
          <ac:chgData name="Rimi Mondal" userId="d01946f0cdd1f226" providerId="LiveId" clId="{C1938A11-929E-43DC-AFBD-9240BB626BD0}" dt="2023-04-07T19:10:11.583" v="1568" actId="478"/>
          <ac:picMkLst>
            <pc:docMk/>
            <pc:sldMk cId="3069611869" sldId="283"/>
            <ac:picMk id="10" creationId="{78E03074-1079-A25A-88D6-AE3B293E95B4}"/>
          </ac:picMkLst>
        </pc:picChg>
        <pc:picChg chg="add mod modCrop">
          <ac:chgData name="Rimi Mondal" userId="d01946f0cdd1f226" providerId="LiveId" clId="{C1938A11-929E-43DC-AFBD-9240BB626BD0}" dt="2023-04-07T19:20:29.736" v="1684" actId="14100"/>
          <ac:picMkLst>
            <pc:docMk/>
            <pc:sldMk cId="3069611869" sldId="283"/>
            <ac:picMk id="16" creationId="{4AC4F8DF-6032-783F-63D4-6DDFDCAABE4C}"/>
          </ac:picMkLst>
        </pc:picChg>
        <pc:picChg chg="add mod modCrop">
          <ac:chgData name="Rimi Mondal" userId="d01946f0cdd1f226" providerId="LiveId" clId="{C1938A11-929E-43DC-AFBD-9240BB626BD0}" dt="2023-04-07T19:19:51.422" v="1679" actId="14100"/>
          <ac:picMkLst>
            <pc:docMk/>
            <pc:sldMk cId="3069611869" sldId="283"/>
            <ac:picMk id="18" creationId="{3E842280-45EA-2AEF-4516-65CACD4D1228}"/>
          </ac:picMkLst>
        </pc:picChg>
        <pc:cxnChg chg="del">
          <ac:chgData name="Rimi Mondal" userId="d01946f0cdd1f226" providerId="LiveId" clId="{C1938A11-929E-43DC-AFBD-9240BB626BD0}" dt="2023-04-07T19:10:09.411" v="1567" actId="478"/>
          <ac:cxnSpMkLst>
            <pc:docMk/>
            <pc:sldMk cId="3069611869" sldId="283"/>
            <ac:cxnSpMk id="13" creationId="{A9DFCB84-5C69-7304-66D0-21B9211069DA}"/>
          </ac:cxnSpMkLst>
        </pc:cxnChg>
        <pc:cxnChg chg="del">
          <ac:chgData name="Rimi Mondal" userId="d01946f0cdd1f226" providerId="LiveId" clId="{C1938A11-929E-43DC-AFBD-9240BB626BD0}" dt="2023-04-07T19:10:05.810" v="1566" actId="478"/>
          <ac:cxnSpMkLst>
            <pc:docMk/>
            <pc:sldMk cId="3069611869" sldId="283"/>
            <ac:cxnSpMk id="14" creationId="{D8932AAF-9B2C-AB1D-0EE4-B5A9479EEF07}"/>
          </ac:cxnSpMkLst>
        </pc:cxnChg>
        <pc:cxnChg chg="del">
          <ac:chgData name="Rimi Mondal" userId="d01946f0cdd1f226" providerId="LiveId" clId="{C1938A11-929E-43DC-AFBD-9240BB626BD0}" dt="2023-04-07T19:10:05.810" v="1566" actId="478"/>
          <ac:cxnSpMkLst>
            <pc:docMk/>
            <pc:sldMk cId="3069611869" sldId="283"/>
            <ac:cxnSpMk id="21" creationId="{8E8BAAF1-E718-232A-49E2-45A4C5A6B73F}"/>
          </ac:cxnSpMkLst>
        </pc:cxnChg>
      </pc:sldChg>
      <pc:sldChg chg="addSp delSp modSp add mod">
        <pc:chgData name="Rimi Mondal" userId="d01946f0cdd1f226" providerId="LiveId" clId="{C1938A11-929E-43DC-AFBD-9240BB626BD0}" dt="2023-04-07T19:39:05.106" v="1808" actId="404"/>
        <pc:sldMkLst>
          <pc:docMk/>
          <pc:sldMk cId="522470410" sldId="284"/>
        </pc:sldMkLst>
        <pc:spChg chg="mod">
          <ac:chgData name="Rimi Mondal" userId="d01946f0cdd1f226" providerId="LiveId" clId="{C1938A11-929E-43DC-AFBD-9240BB626BD0}" dt="2023-04-07T19:28:19.700" v="1715" actId="20577"/>
          <ac:spMkLst>
            <pc:docMk/>
            <pc:sldMk cId="522470410" sldId="284"/>
            <ac:spMk id="2" creationId="{36F96B10-1769-D6E9-F600-6223557EB9DE}"/>
          </ac:spMkLst>
        </pc:spChg>
        <pc:spChg chg="mod">
          <ac:chgData name="Rimi Mondal" userId="d01946f0cdd1f226" providerId="LiveId" clId="{C1938A11-929E-43DC-AFBD-9240BB626BD0}" dt="2023-04-07T19:39:05.106" v="1808" actId="404"/>
          <ac:spMkLst>
            <pc:docMk/>
            <pc:sldMk cId="522470410" sldId="284"/>
            <ac:spMk id="12" creationId="{BE047F37-B087-3757-78E4-DC0B8083B7A8}"/>
          </ac:spMkLst>
        </pc:spChg>
        <pc:graphicFrameChg chg="mod">
          <ac:chgData name="Rimi Mondal" userId="d01946f0cdd1f226" providerId="LiveId" clId="{C1938A11-929E-43DC-AFBD-9240BB626BD0}" dt="2023-04-07T19:36:45.828" v="1792" actId="1076"/>
          <ac:graphicFrameMkLst>
            <pc:docMk/>
            <pc:sldMk cId="522470410" sldId="284"/>
            <ac:graphicFrameMk id="24" creationId="{379629FF-399A-8EB0-BF08-7EEC5B3709B6}"/>
          </ac:graphicFrameMkLst>
        </pc:graphicFrameChg>
        <pc:picChg chg="add mod modCrop">
          <ac:chgData name="Rimi Mondal" userId="d01946f0cdd1f226" providerId="LiveId" clId="{C1938A11-929E-43DC-AFBD-9240BB626BD0}" dt="2023-04-07T19:35:15.863" v="1784" actId="1076"/>
          <ac:picMkLst>
            <pc:docMk/>
            <pc:sldMk cId="522470410" sldId="284"/>
            <ac:picMk id="4" creationId="{8E292A1C-C0BF-F960-5088-EEF7BD185515}"/>
          </ac:picMkLst>
        </pc:picChg>
        <pc:picChg chg="add mod modCrop">
          <ac:chgData name="Rimi Mondal" userId="d01946f0cdd1f226" providerId="LiveId" clId="{C1938A11-929E-43DC-AFBD-9240BB626BD0}" dt="2023-04-07T19:35:09.772" v="1783" actId="14100"/>
          <ac:picMkLst>
            <pc:docMk/>
            <pc:sldMk cId="522470410" sldId="284"/>
            <ac:picMk id="6" creationId="{3A9C7E35-AE86-8240-ADCF-4729EFB47B4D}"/>
          </ac:picMkLst>
        </pc:picChg>
        <pc:picChg chg="del">
          <ac:chgData name="Rimi Mondal" userId="d01946f0cdd1f226" providerId="LiveId" clId="{C1938A11-929E-43DC-AFBD-9240BB626BD0}" dt="2023-04-07T19:34:33.711" v="1773" actId="478"/>
          <ac:picMkLst>
            <pc:docMk/>
            <pc:sldMk cId="522470410" sldId="284"/>
            <ac:picMk id="16" creationId="{4AC4F8DF-6032-783F-63D4-6DDFDCAABE4C}"/>
          </ac:picMkLst>
        </pc:picChg>
        <pc:picChg chg="del">
          <ac:chgData name="Rimi Mondal" userId="d01946f0cdd1f226" providerId="LiveId" clId="{C1938A11-929E-43DC-AFBD-9240BB626BD0}" dt="2023-04-07T19:33:07.430" v="1760" actId="478"/>
          <ac:picMkLst>
            <pc:docMk/>
            <pc:sldMk cId="522470410" sldId="284"/>
            <ac:picMk id="18" creationId="{3E842280-45EA-2AEF-4516-65CACD4D1228}"/>
          </ac:picMkLst>
        </pc:picChg>
      </pc:sldChg>
      <pc:sldChg chg="addSp delSp modSp add mod">
        <pc:chgData name="Rimi Mondal" userId="d01946f0cdd1f226" providerId="LiveId" clId="{C1938A11-929E-43DC-AFBD-9240BB626BD0}" dt="2023-04-07T20:22:10.951" v="2150" actId="20577"/>
        <pc:sldMkLst>
          <pc:docMk/>
          <pc:sldMk cId="2425936861" sldId="285"/>
        </pc:sldMkLst>
        <pc:spChg chg="mod">
          <ac:chgData name="Rimi Mondal" userId="d01946f0cdd1f226" providerId="LiveId" clId="{C1938A11-929E-43DC-AFBD-9240BB626BD0}" dt="2023-04-07T20:09:37.406" v="2047" actId="20577"/>
          <ac:spMkLst>
            <pc:docMk/>
            <pc:sldMk cId="2425936861" sldId="285"/>
            <ac:spMk id="2" creationId="{36F96B10-1769-D6E9-F600-6223557EB9DE}"/>
          </ac:spMkLst>
        </pc:spChg>
        <pc:spChg chg="mod">
          <ac:chgData name="Rimi Mondal" userId="d01946f0cdd1f226" providerId="LiveId" clId="{C1938A11-929E-43DC-AFBD-9240BB626BD0}" dt="2023-04-07T20:14:12.677" v="2070" actId="255"/>
          <ac:spMkLst>
            <pc:docMk/>
            <pc:sldMk cId="2425936861" sldId="285"/>
            <ac:spMk id="12" creationId="{BE047F37-B087-3757-78E4-DC0B8083B7A8}"/>
          </ac:spMkLst>
        </pc:spChg>
        <pc:graphicFrameChg chg="mod">
          <ac:chgData name="Rimi Mondal" userId="d01946f0cdd1f226" providerId="LiveId" clId="{C1938A11-929E-43DC-AFBD-9240BB626BD0}" dt="2023-04-07T20:22:10.951" v="2150" actId="20577"/>
          <ac:graphicFrameMkLst>
            <pc:docMk/>
            <pc:sldMk cId="2425936861" sldId="285"/>
            <ac:graphicFrameMk id="24" creationId="{379629FF-399A-8EB0-BF08-7EEC5B3709B6}"/>
          </ac:graphicFrameMkLst>
        </pc:graphicFrameChg>
        <pc:picChg chg="del">
          <ac:chgData name="Rimi Mondal" userId="d01946f0cdd1f226" providerId="LiveId" clId="{C1938A11-929E-43DC-AFBD-9240BB626BD0}" dt="2023-04-07T20:05:01.210" v="2000" actId="478"/>
          <ac:picMkLst>
            <pc:docMk/>
            <pc:sldMk cId="2425936861" sldId="285"/>
            <ac:picMk id="4" creationId="{8E292A1C-C0BF-F960-5088-EEF7BD185515}"/>
          </ac:picMkLst>
        </pc:picChg>
        <pc:picChg chg="add mod modCrop">
          <ac:chgData name="Rimi Mondal" userId="d01946f0cdd1f226" providerId="LiveId" clId="{C1938A11-929E-43DC-AFBD-9240BB626BD0}" dt="2023-04-07T20:13:25.058" v="2062" actId="14100"/>
          <ac:picMkLst>
            <pc:docMk/>
            <pc:sldMk cId="2425936861" sldId="285"/>
            <ac:picMk id="5" creationId="{794AE9CC-DA91-C673-2963-D18DC8DE79AB}"/>
          </ac:picMkLst>
        </pc:picChg>
        <pc:picChg chg="del">
          <ac:chgData name="Rimi Mondal" userId="d01946f0cdd1f226" providerId="LiveId" clId="{C1938A11-929E-43DC-AFBD-9240BB626BD0}" dt="2023-04-07T20:05:54.322" v="2012" actId="478"/>
          <ac:picMkLst>
            <pc:docMk/>
            <pc:sldMk cId="2425936861" sldId="285"/>
            <ac:picMk id="6" creationId="{3A9C7E35-AE86-8240-ADCF-4729EFB47B4D}"/>
          </ac:picMkLst>
        </pc:picChg>
        <pc:picChg chg="add mod modCrop">
          <ac:chgData name="Rimi Mondal" userId="d01946f0cdd1f226" providerId="LiveId" clId="{C1938A11-929E-43DC-AFBD-9240BB626BD0}" dt="2023-04-07T20:13:43.736" v="2066" actId="14100"/>
          <ac:picMkLst>
            <pc:docMk/>
            <pc:sldMk cId="2425936861" sldId="285"/>
            <ac:picMk id="8" creationId="{38840DF0-EC59-6BB8-660F-A727B6BD2B49}"/>
          </ac:picMkLst>
        </pc:picChg>
      </pc:sldChg>
      <pc:sldChg chg="addSp delSp modSp add mod">
        <pc:chgData name="Rimi Mondal" userId="d01946f0cdd1f226" providerId="LiveId" clId="{C1938A11-929E-43DC-AFBD-9240BB626BD0}" dt="2023-04-07T21:20:57.089" v="2196" actId="1035"/>
        <pc:sldMkLst>
          <pc:docMk/>
          <pc:sldMk cId="214554826" sldId="286"/>
        </pc:sldMkLst>
        <pc:spChg chg="mod">
          <ac:chgData name="Rimi Mondal" userId="d01946f0cdd1f226" providerId="LiveId" clId="{C1938A11-929E-43DC-AFBD-9240BB626BD0}" dt="2023-04-07T20:18:37.967" v="2095" actId="20577"/>
          <ac:spMkLst>
            <pc:docMk/>
            <pc:sldMk cId="214554826" sldId="286"/>
            <ac:spMk id="2" creationId="{36F96B10-1769-D6E9-F600-6223557EB9DE}"/>
          </ac:spMkLst>
        </pc:spChg>
        <pc:spChg chg="add mod">
          <ac:chgData name="Rimi Mondal" userId="d01946f0cdd1f226" providerId="LiveId" clId="{C1938A11-929E-43DC-AFBD-9240BB626BD0}" dt="2023-04-07T21:20:57.089" v="2196" actId="1035"/>
          <ac:spMkLst>
            <pc:docMk/>
            <pc:sldMk cId="214554826" sldId="286"/>
            <ac:spMk id="10" creationId="{2E7BEE19-D69A-0956-7378-7FEE163419B3}"/>
          </ac:spMkLst>
        </pc:spChg>
        <pc:spChg chg="mod">
          <ac:chgData name="Rimi Mondal" userId="d01946f0cdd1f226" providerId="LiveId" clId="{C1938A11-929E-43DC-AFBD-9240BB626BD0}" dt="2023-04-07T21:20:08.730" v="2180" actId="255"/>
          <ac:spMkLst>
            <pc:docMk/>
            <pc:sldMk cId="214554826" sldId="286"/>
            <ac:spMk id="12" creationId="{BE047F37-B087-3757-78E4-DC0B8083B7A8}"/>
          </ac:spMkLst>
        </pc:spChg>
        <pc:graphicFrameChg chg="mod">
          <ac:chgData name="Rimi Mondal" userId="d01946f0cdd1f226" providerId="LiveId" clId="{C1938A11-929E-43DC-AFBD-9240BB626BD0}" dt="2023-04-07T21:20:35.336" v="2185" actId="1076"/>
          <ac:graphicFrameMkLst>
            <pc:docMk/>
            <pc:sldMk cId="214554826" sldId="286"/>
            <ac:graphicFrameMk id="24" creationId="{379629FF-399A-8EB0-BF08-7EEC5B3709B6}"/>
          </ac:graphicFrameMkLst>
        </pc:graphicFrameChg>
        <pc:picChg chg="add del mod modCrop">
          <ac:chgData name="Rimi Mondal" userId="d01946f0cdd1f226" providerId="LiveId" clId="{C1938A11-929E-43DC-AFBD-9240BB626BD0}" dt="2023-04-07T20:23:21.999" v="2159" actId="478"/>
          <ac:picMkLst>
            <pc:docMk/>
            <pc:sldMk cId="214554826" sldId="286"/>
            <ac:picMk id="4" creationId="{0B1A19FF-BA03-C880-FBED-4CFF9EF6A3D3}"/>
          </ac:picMkLst>
        </pc:picChg>
        <pc:picChg chg="del mod">
          <ac:chgData name="Rimi Mondal" userId="d01946f0cdd1f226" providerId="LiveId" clId="{C1938A11-929E-43DC-AFBD-9240BB626BD0}" dt="2023-04-07T20:22:22.830" v="2152" actId="478"/>
          <ac:picMkLst>
            <pc:docMk/>
            <pc:sldMk cId="214554826" sldId="286"/>
            <ac:picMk id="5" creationId="{794AE9CC-DA91-C673-2963-D18DC8DE79AB}"/>
          </ac:picMkLst>
        </pc:picChg>
        <pc:picChg chg="add mod modCrop">
          <ac:chgData name="Rimi Mondal" userId="d01946f0cdd1f226" providerId="LiveId" clId="{C1938A11-929E-43DC-AFBD-9240BB626BD0}" dt="2023-04-07T21:20:26.386" v="2182" actId="1076"/>
          <ac:picMkLst>
            <pc:docMk/>
            <pc:sldMk cId="214554826" sldId="286"/>
            <ac:picMk id="7" creationId="{565A35E7-395D-2861-EE98-B73DCD0EF6B6}"/>
          </ac:picMkLst>
        </pc:picChg>
        <pc:picChg chg="del">
          <ac:chgData name="Rimi Mondal" userId="d01946f0cdd1f226" providerId="LiveId" clId="{C1938A11-929E-43DC-AFBD-9240BB626BD0}" dt="2023-04-07T20:22:25.774" v="2153" actId="478"/>
          <ac:picMkLst>
            <pc:docMk/>
            <pc:sldMk cId="214554826" sldId="286"/>
            <ac:picMk id="8" creationId="{38840DF0-EC59-6BB8-660F-A727B6BD2B49}"/>
          </ac:picMkLst>
        </pc:picChg>
        <pc:picChg chg="mod">
          <ac:chgData name="Rimi Mondal" userId="d01946f0cdd1f226" providerId="LiveId" clId="{C1938A11-929E-43DC-AFBD-9240BB626BD0}" dt="2023-04-07T21:19:50.096" v="2176" actId="1076"/>
          <ac:picMkLst>
            <pc:docMk/>
            <pc:sldMk cId="214554826" sldId="286"/>
            <ac:picMk id="121" creationId="{588E404E-7131-180F-FC09-9F0E7D2CBC1D}"/>
          </ac:picMkLst>
        </pc:picChg>
      </pc:sldChg>
      <pc:sldChg chg="addSp delSp add del setBg delDesignElem">
        <pc:chgData name="Rimi Mondal" userId="d01946f0cdd1f226" providerId="LiveId" clId="{C1938A11-929E-43DC-AFBD-9240BB626BD0}" dt="2023-04-07T19:43:45.272" v="1851"/>
        <pc:sldMkLst>
          <pc:docMk/>
          <pc:sldMk cId="869259810" sldId="286"/>
        </pc:sldMkLst>
        <pc:spChg chg="add del">
          <ac:chgData name="Rimi Mondal" userId="d01946f0cdd1f226" providerId="LiveId" clId="{C1938A11-929E-43DC-AFBD-9240BB626BD0}" dt="2023-04-07T19:43:45.272" v="1851"/>
          <ac:spMkLst>
            <pc:docMk/>
            <pc:sldMk cId="869259810" sldId="286"/>
            <ac:spMk id="141" creationId="{79C60ED7-11F7-478C-AC8E-0865FABDACBF}"/>
          </ac:spMkLst>
        </pc:spChg>
        <pc:spChg chg="add del">
          <ac:chgData name="Rimi Mondal" userId="d01946f0cdd1f226" providerId="LiveId" clId="{C1938A11-929E-43DC-AFBD-9240BB626BD0}" dt="2023-04-07T19:43:45.272" v="1851"/>
          <ac:spMkLst>
            <pc:docMk/>
            <pc:sldMk cId="869259810" sldId="286"/>
            <ac:spMk id="142" creationId="{D472C551-D440-40DF-9260-BDB9AC40960A}"/>
          </ac:spMkLst>
        </pc:spChg>
        <pc:spChg chg="add del">
          <ac:chgData name="Rimi Mondal" userId="d01946f0cdd1f226" providerId="LiveId" clId="{C1938A11-929E-43DC-AFBD-9240BB626BD0}" dt="2023-04-07T19:43:45.272" v="1851"/>
          <ac:spMkLst>
            <pc:docMk/>
            <pc:sldMk cId="869259810" sldId="286"/>
            <ac:spMk id="144" creationId="{508BEF50-7B1E-49A4-BC19-5F4F1D755E64}"/>
          </ac:spMkLst>
        </pc:spChg>
        <pc:spChg chg="add del">
          <ac:chgData name="Rimi Mondal" userId="d01946f0cdd1f226" providerId="LiveId" clId="{C1938A11-929E-43DC-AFBD-9240BB626BD0}" dt="2023-04-07T19:43:45.272" v="1851"/>
          <ac:spMkLst>
            <pc:docMk/>
            <pc:sldMk cId="869259810" sldId="286"/>
            <ac:spMk id="145" creationId="{3FBAD350-5664-4811-A208-657FB882D350}"/>
          </ac:spMkLst>
        </pc:spChg>
        <pc:spChg chg="add del">
          <ac:chgData name="Rimi Mondal" userId="d01946f0cdd1f226" providerId="LiveId" clId="{C1938A11-929E-43DC-AFBD-9240BB626BD0}" dt="2023-04-07T19:43:45.272" v="1851"/>
          <ac:spMkLst>
            <pc:docMk/>
            <pc:sldMk cId="869259810" sldId="286"/>
            <ac:spMk id="146" creationId="{C39ADB8F-D187-49D7-BDCF-C1B6DC727068}"/>
          </ac:spMkLst>
        </pc:spChg>
        <pc:cxnChg chg="add del">
          <ac:chgData name="Rimi Mondal" userId="d01946f0cdd1f226" providerId="LiveId" clId="{C1938A11-929E-43DC-AFBD-9240BB626BD0}" dt="2023-04-07T19:43:45.272" v="1851"/>
          <ac:cxnSpMkLst>
            <pc:docMk/>
            <pc:sldMk cId="869259810" sldId="286"/>
            <ac:cxnSpMk id="140" creationId="{D1B787A8-0D67-4B7E-9B48-86BD906AB6B5}"/>
          </ac:cxnSpMkLst>
        </pc:cxnChg>
        <pc:cxnChg chg="add del">
          <ac:chgData name="Rimi Mondal" userId="d01946f0cdd1f226" providerId="LiveId" clId="{C1938A11-929E-43DC-AFBD-9240BB626BD0}" dt="2023-04-07T19:43:45.272" v="1851"/>
          <ac:cxnSpMkLst>
            <pc:docMk/>
            <pc:sldMk cId="869259810" sldId="286"/>
            <ac:cxnSpMk id="143" creationId="{56020367-4FD5-4596-8E10-C5F095CD8DBF}"/>
          </ac:cxnSpMkLst>
        </pc:cxnChg>
      </pc:sldChg>
      <pc:sldChg chg="addSp delSp add del setBg delDesignElem">
        <pc:chgData name="Rimi Mondal" userId="d01946f0cdd1f226" providerId="LiveId" clId="{C1938A11-929E-43DC-AFBD-9240BB626BD0}" dt="2023-04-07T21:23:53.867" v="2199"/>
        <pc:sldMkLst>
          <pc:docMk/>
          <pc:sldMk cId="1201011104" sldId="287"/>
        </pc:sldMkLst>
        <pc:spChg chg="add del">
          <ac:chgData name="Rimi Mondal" userId="d01946f0cdd1f226" providerId="LiveId" clId="{C1938A11-929E-43DC-AFBD-9240BB626BD0}" dt="2023-04-07T21:23:53.867" v="2199"/>
          <ac:spMkLst>
            <pc:docMk/>
            <pc:sldMk cId="1201011104" sldId="287"/>
            <ac:spMk id="141" creationId="{79C60ED7-11F7-478C-AC8E-0865FABDACBF}"/>
          </ac:spMkLst>
        </pc:spChg>
        <pc:spChg chg="add del">
          <ac:chgData name="Rimi Mondal" userId="d01946f0cdd1f226" providerId="LiveId" clId="{C1938A11-929E-43DC-AFBD-9240BB626BD0}" dt="2023-04-07T21:23:53.867" v="2199"/>
          <ac:spMkLst>
            <pc:docMk/>
            <pc:sldMk cId="1201011104" sldId="287"/>
            <ac:spMk id="142" creationId="{D472C551-D440-40DF-9260-BDB9AC40960A}"/>
          </ac:spMkLst>
        </pc:spChg>
        <pc:spChg chg="add del">
          <ac:chgData name="Rimi Mondal" userId="d01946f0cdd1f226" providerId="LiveId" clId="{C1938A11-929E-43DC-AFBD-9240BB626BD0}" dt="2023-04-07T21:23:53.867" v="2199"/>
          <ac:spMkLst>
            <pc:docMk/>
            <pc:sldMk cId="1201011104" sldId="287"/>
            <ac:spMk id="144" creationId="{508BEF50-7B1E-49A4-BC19-5F4F1D755E64}"/>
          </ac:spMkLst>
        </pc:spChg>
        <pc:spChg chg="add del">
          <ac:chgData name="Rimi Mondal" userId="d01946f0cdd1f226" providerId="LiveId" clId="{C1938A11-929E-43DC-AFBD-9240BB626BD0}" dt="2023-04-07T21:23:53.867" v="2199"/>
          <ac:spMkLst>
            <pc:docMk/>
            <pc:sldMk cId="1201011104" sldId="287"/>
            <ac:spMk id="145" creationId="{3FBAD350-5664-4811-A208-657FB882D350}"/>
          </ac:spMkLst>
        </pc:spChg>
        <pc:spChg chg="add del">
          <ac:chgData name="Rimi Mondal" userId="d01946f0cdd1f226" providerId="LiveId" clId="{C1938A11-929E-43DC-AFBD-9240BB626BD0}" dt="2023-04-07T21:23:53.867" v="2199"/>
          <ac:spMkLst>
            <pc:docMk/>
            <pc:sldMk cId="1201011104" sldId="287"/>
            <ac:spMk id="146" creationId="{C39ADB8F-D187-49D7-BDCF-C1B6DC727068}"/>
          </ac:spMkLst>
        </pc:spChg>
        <pc:cxnChg chg="add del">
          <ac:chgData name="Rimi Mondal" userId="d01946f0cdd1f226" providerId="LiveId" clId="{C1938A11-929E-43DC-AFBD-9240BB626BD0}" dt="2023-04-07T21:23:53.867" v="2199"/>
          <ac:cxnSpMkLst>
            <pc:docMk/>
            <pc:sldMk cId="1201011104" sldId="287"/>
            <ac:cxnSpMk id="140" creationId="{D1B787A8-0D67-4B7E-9B48-86BD906AB6B5}"/>
          </ac:cxnSpMkLst>
        </pc:cxnChg>
        <pc:cxnChg chg="add del">
          <ac:chgData name="Rimi Mondal" userId="d01946f0cdd1f226" providerId="LiveId" clId="{C1938A11-929E-43DC-AFBD-9240BB626BD0}" dt="2023-04-07T21:23:53.867" v="2199"/>
          <ac:cxnSpMkLst>
            <pc:docMk/>
            <pc:sldMk cId="1201011104" sldId="287"/>
            <ac:cxnSpMk id="143" creationId="{56020367-4FD5-4596-8E10-C5F095CD8DBF}"/>
          </ac:cxnSpMkLst>
        </pc:cxnChg>
      </pc:sldChg>
      <pc:sldChg chg="addSp delSp modSp add mod ord">
        <pc:chgData name="Rimi Mondal" userId="d01946f0cdd1f226" providerId="LiveId" clId="{C1938A11-929E-43DC-AFBD-9240BB626BD0}" dt="2023-04-07T22:05:42.921" v="2715" actId="1076"/>
        <pc:sldMkLst>
          <pc:docMk/>
          <pc:sldMk cId="1844483460" sldId="287"/>
        </pc:sldMkLst>
        <pc:spChg chg="mod">
          <ac:chgData name="Rimi Mondal" userId="d01946f0cdd1f226" providerId="LiveId" clId="{C1938A11-929E-43DC-AFBD-9240BB626BD0}" dt="2023-04-07T22:05:33.250" v="2714" actId="14100"/>
          <ac:spMkLst>
            <pc:docMk/>
            <pc:sldMk cId="1844483460" sldId="287"/>
            <ac:spMk id="3" creationId="{43723F8A-A6D5-44B8-3BDA-4E85A0E61BD2}"/>
          </ac:spMkLst>
        </pc:spChg>
        <pc:spChg chg="mod">
          <ac:chgData name="Rimi Mondal" userId="d01946f0cdd1f226" providerId="LiveId" clId="{C1938A11-929E-43DC-AFBD-9240BB626BD0}" dt="2023-04-07T22:05:42.921" v="2715" actId="1076"/>
          <ac:spMkLst>
            <pc:docMk/>
            <pc:sldMk cId="1844483460" sldId="287"/>
            <ac:spMk id="5" creationId="{C74A818B-0A90-4999-5B5F-A304CF4DB023}"/>
          </ac:spMkLst>
        </pc:spChg>
        <pc:spChg chg="mod">
          <ac:chgData name="Rimi Mondal" userId="d01946f0cdd1f226" providerId="LiveId" clId="{C1938A11-929E-43DC-AFBD-9240BB626BD0}" dt="2023-04-07T21:24:08.156" v="2212" actId="20577"/>
          <ac:spMkLst>
            <pc:docMk/>
            <pc:sldMk cId="1844483460" sldId="287"/>
            <ac:spMk id="8" creationId="{7E9188DE-291E-A839-CA68-74DE489AB53B}"/>
          </ac:spMkLst>
        </pc:spChg>
        <pc:picChg chg="add mod modCrop">
          <ac:chgData name="Rimi Mondal" userId="d01946f0cdd1f226" providerId="LiveId" clId="{C1938A11-929E-43DC-AFBD-9240BB626BD0}" dt="2023-04-07T22:05:20.065" v="2712" actId="1076"/>
          <ac:picMkLst>
            <pc:docMk/>
            <pc:sldMk cId="1844483460" sldId="287"/>
            <ac:picMk id="4" creationId="{29BF6F53-0456-755B-70B5-B4880D2D8F8B}"/>
          </ac:picMkLst>
        </pc:picChg>
        <pc:picChg chg="del">
          <ac:chgData name="Rimi Mondal" userId="d01946f0cdd1f226" providerId="LiveId" clId="{C1938A11-929E-43DC-AFBD-9240BB626BD0}" dt="2023-04-07T21:24:10.402" v="2213" actId="478"/>
          <ac:picMkLst>
            <pc:docMk/>
            <pc:sldMk cId="1844483460" sldId="287"/>
            <ac:picMk id="7" creationId="{06368199-EA89-BBB9-AA7B-673FC712A912}"/>
          </ac:picMkLst>
        </pc:picChg>
        <pc:picChg chg="add mod modCrop">
          <ac:chgData name="Rimi Mondal" userId="d01946f0cdd1f226" providerId="LiveId" clId="{C1938A11-929E-43DC-AFBD-9240BB626BD0}" dt="2023-04-07T22:05:20.065" v="2712" actId="1076"/>
          <ac:picMkLst>
            <pc:docMk/>
            <pc:sldMk cId="1844483460" sldId="287"/>
            <ac:picMk id="9" creationId="{197168C1-F0AE-854C-CE03-79665C481769}"/>
          </ac:picMkLst>
        </pc:picChg>
        <pc:picChg chg="add mod modCrop">
          <ac:chgData name="Rimi Mondal" userId="d01946f0cdd1f226" providerId="LiveId" clId="{C1938A11-929E-43DC-AFBD-9240BB626BD0}" dt="2023-04-07T22:05:20.065" v="2712" actId="1076"/>
          <ac:picMkLst>
            <pc:docMk/>
            <pc:sldMk cId="1844483460" sldId="287"/>
            <ac:picMk id="11" creationId="{0A96C6F4-FBE2-FE18-46BF-3C2EE89A0729}"/>
          </ac:picMkLst>
        </pc:picChg>
        <pc:picChg chg="add mod modCrop">
          <ac:chgData name="Rimi Mondal" userId="d01946f0cdd1f226" providerId="LiveId" clId="{C1938A11-929E-43DC-AFBD-9240BB626BD0}" dt="2023-04-07T22:05:20.065" v="2712" actId="1076"/>
          <ac:picMkLst>
            <pc:docMk/>
            <pc:sldMk cId="1844483460" sldId="287"/>
            <ac:picMk id="13" creationId="{C1A6232A-280D-A11A-7381-FEA7A1FE15B8}"/>
          </ac:picMkLst>
        </pc:picChg>
        <pc:picChg chg="add mod">
          <ac:chgData name="Rimi Mondal" userId="d01946f0cdd1f226" providerId="LiveId" clId="{C1938A11-929E-43DC-AFBD-9240BB626BD0}" dt="2023-04-07T22:05:05.739" v="2708" actId="571"/>
          <ac:picMkLst>
            <pc:docMk/>
            <pc:sldMk cId="1844483460" sldId="287"/>
            <ac:picMk id="14" creationId="{E65FAA3E-9EBE-B89D-AF67-41B69A94D0DA}"/>
          </ac:picMkLst>
        </pc:picChg>
        <pc:picChg chg="add mod">
          <ac:chgData name="Rimi Mondal" userId="d01946f0cdd1f226" providerId="LiveId" clId="{C1938A11-929E-43DC-AFBD-9240BB626BD0}" dt="2023-04-07T22:05:05.739" v="2708" actId="571"/>
          <ac:picMkLst>
            <pc:docMk/>
            <pc:sldMk cId="1844483460" sldId="287"/>
            <ac:picMk id="15" creationId="{991DEFC9-8453-8272-1296-AC283C6E508F}"/>
          </ac:picMkLst>
        </pc:picChg>
        <pc:picChg chg="add del mod">
          <ac:chgData name="Rimi Mondal" userId="d01946f0cdd1f226" providerId="LiveId" clId="{C1938A11-929E-43DC-AFBD-9240BB626BD0}" dt="2023-04-07T22:04:46.281" v="2699" actId="478"/>
          <ac:picMkLst>
            <pc:docMk/>
            <pc:sldMk cId="1844483460" sldId="287"/>
            <ac:picMk id="8194" creationId="{148D046E-9015-4836-9D04-98AED87266C6}"/>
          </ac:picMkLst>
        </pc:picChg>
      </pc:sldChg>
      <pc:sldChg chg="addSp delSp add del setBg delDesignElem">
        <pc:chgData name="Rimi Mondal" userId="d01946f0cdd1f226" providerId="LiveId" clId="{C1938A11-929E-43DC-AFBD-9240BB626BD0}" dt="2023-04-07T21:24:16.461" v="2216"/>
        <pc:sldMkLst>
          <pc:docMk/>
          <pc:sldMk cId="885712012" sldId="288"/>
        </pc:sldMkLst>
        <pc:spChg chg="add del">
          <ac:chgData name="Rimi Mondal" userId="d01946f0cdd1f226" providerId="LiveId" clId="{C1938A11-929E-43DC-AFBD-9240BB626BD0}" dt="2023-04-07T21:24:16.461" v="2216"/>
          <ac:spMkLst>
            <pc:docMk/>
            <pc:sldMk cId="885712012" sldId="288"/>
            <ac:spMk id="141" creationId="{79C60ED7-11F7-478C-AC8E-0865FABDACBF}"/>
          </ac:spMkLst>
        </pc:spChg>
        <pc:spChg chg="add del">
          <ac:chgData name="Rimi Mondal" userId="d01946f0cdd1f226" providerId="LiveId" clId="{C1938A11-929E-43DC-AFBD-9240BB626BD0}" dt="2023-04-07T21:24:16.461" v="2216"/>
          <ac:spMkLst>
            <pc:docMk/>
            <pc:sldMk cId="885712012" sldId="288"/>
            <ac:spMk id="142" creationId="{D472C551-D440-40DF-9260-BDB9AC40960A}"/>
          </ac:spMkLst>
        </pc:spChg>
        <pc:spChg chg="add del">
          <ac:chgData name="Rimi Mondal" userId="d01946f0cdd1f226" providerId="LiveId" clId="{C1938A11-929E-43DC-AFBD-9240BB626BD0}" dt="2023-04-07T21:24:16.461" v="2216"/>
          <ac:spMkLst>
            <pc:docMk/>
            <pc:sldMk cId="885712012" sldId="288"/>
            <ac:spMk id="144" creationId="{508BEF50-7B1E-49A4-BC19-5F4F1D755E64}"/>
          </ac:spMkLst>
        </pc:spChg>
        <pc:spChg chg="add del">
          <ac:chgData name="Rimi Mondal" userId="d01946f0cdd1f226" providerId="LiveId" clId="{C1938A11-929E-43DC-AFBD-9240BB626BD0}" dt="2023-04-07T21:24:16.461" v="2216"/>
          <ac:spMkLst>
            <pc:docMk/>
            <pc:sldMk cId="885712012" sldId="288"/>
            <ac:spMk id="145" creationId="{3FBAD350-5664-4811-A208-657FB882D350}"/>
          </ac:spMkLst>
        </pc:spChg>
        <pc:spChg chg="add del">
          <ac:chgData name="Rimi Mondal" userId="d01946f0cdd1f226" providerId="LiveId" clId="{C1938A11-929E-43DC-AFBD-9240BB626BD0}" dt="2023-04-07T21:24:16.461" v="2216"/>
          <ac:spMkLst>
            <pc:docMk/>
            <pc:sldMk cId="885712012" sldId="288"/>
            <ac:spMk id="146" creationId="{C39ADB8F-D187-49D7-BDCF-C1B6DC727068}"/>
          </ac:spMkLst>
        </pc:spChg>
        <pc:cxnChg chg="add del">
          <ac:chgData name="Rimi Mondal" userId="d01946f0cdd1f226" providerId="LiveId" clId="{C1938A11-929E-43DC-AFBD-9240BB626BD0}" dt="2023-04-07T21:24:16.461" v="2216"/>
          <ac:cxnSpMkLst>
            <pc:docMk/>
            <pc:sldMk cId="885712012" sldId="288"/>
            <ac:cxnSpMk id="140" creationId="{D1B787A8-0D67-4B7E-9B48-86BD906AB6B5}"/>
          </ac:cxnSpMkLst>
        </pc:cxnChg>
        <pc:cxnChg chg="add del">
          <ac:chgData name="Rimi Mondal" userId="d01946f0cdd1f226" providerId="LiveId" clId="{C1938A11-929E-43DC-AFBD-9240BB626BD0}" dt="2023-04-07T21:24:16.461" v="2216"/>
          <ac:cxnSpMkLst>
            <pc:docMk/>
            <pc:sldMk cId="885712012" sldId="288"/>
            <ac:cxnSpMk id="143" creationId="{56020367-4FD5-4596-8E10-C5F095CD8DBF}"/>
          </ac:cxnSpMkLst>
        </pc:cxnChg>
      </pc:sldChg>
      <pc:sldChg chg="addSp delSp add del setBg delDesignElem">
        <pc:chgData name="Rimi Mondal" userId="d01946f0cdd1f226" providerId="LiveId" clId="{C1938A11-929E-43DC-AFBD-9240BB626BD0}" dt="2023-04-07T21:33:56.170" v="2396"/>
        <pc:sldMkLst>
          <pc:docMk/>
          <pc:sldMk cId="1509182331" sldId="288"/>
        </pc:sldMkLst>
        <pc:spChg chg="add del">
          <ac:chgData name="Rimi Mondal" userId="d01946f0cdd1f226" providerId="LiveId" clId="{C1938A11-929E-43DC-AFBD-9240BB626BD0}" dt="2023-04-07T21:33:56.170" v="2396"/>
          <ac:spMkLst>
            <pc:docMk/>
            <pc:sldMk cId="1509182331" sldId="288"/>
            <ac:spMk id="19" creationId="{64680660-7E23-4F0F-A679-BF913E9454FB}"/>
          </ac:spMkLst>
        </pc:spChg>
        <pc:spChg chg="add del">
          <ac:chgData name="Rimi Mondal" userId="d01946f0cdd1f226" providerId="LiveId" clId="{C1938A11-929E-43DC-AFBD-9240BB626BD0}" dt="2023-04-07T21:33:56.170" v="2396"/>
          <ac:spMkLst>
            <pc:docMk/>
            <pc:sldMk cId="1509182331" sldId="288"/>
            <ac:spMk id="21" creationId="{1A3C89F8-0D2F-47FF-B903-151248265F47}"/>
          </ac:spMkLst>
        </pc:spChg>
        <pc:spChg chg="add del">
          <ac:chgData name="Rimi Mondal" userId="d01946f0cdd1f226" providerId="LiveId" clId="{C1938A11-929E-43DC-AFBD-9240BB626BD0}" dt="2023-04-07T21:33:56.170" v="2396"/>
          <ac:spMkLst>
            <pc:docMk/>
            <pc:sldMk cId="1509182331" sldId="288"/>
            <ac:spMk id="23" creationId="{C5CB530E-515E-412C-9DF1-5F8FFBD6F383}"/>
          </ac:spMkLst>
        </pc:spChg>
        <pc:spChg chg="add del">
          <ac:chgData name="Rimi Mondal" userId="d01946f0cdd1f226" providerId="LiveId" clId="{C1938A11-929E-43DC-AFBD-9240BB626BD0}" dt="2023-04-07T21:33:56.170" v="2396"/>
          <ac:spMkLst>
            <pc:docMk/>
            <pc:sldMk cId="1509182331" sldId="288"/>
            <ac:spMk id="25" creationId="{712D4376-A578-4FF1-94FC-245E7A6A489F}"/>
          </ac:spMkLst>
        </pc:spChg>
        <pc:spChg chg="add del">
          <ac:chgData name="Rimi Mondal" userId="d01946f0cdd1f226" providerId="LiveId" clId="{C1938A11-929E-43DC-AFBD-9240BB626BD0}" dt="2023-04-07T21:33:56.170" v="2396"/>
          <ac:spMkLst>
            <pc:docMk/>
            <pc:sldMk cId="1509182331" sldId="288"/>
            <ac:spMk id="27" creationId="{AEA7509D-F04F-40CB-A0B3-EEF16499CC9F}"/>
          </ac:spMkLst>
        </pc:spChg>
        <pc:spChg chg="add del">
          <ac:chgData name="Rimi Mondal" userId="d01946f0cdd1f226" providerId="LiveId" clId="{C1938A11-929E-43DC-AFBD-9240BB626BD0}" dt="2023-04-07T21:33:56.170" v="2396"/>
          <ac:spMkLst>
            <pc:docMk/>
            <pc:sldMk cId="1509182331" sldId="288"/>
            <ac:spMk id="31" creationId="{508BEF50-7B1E-49A4-BC19-5F4F1D755E64}"/>
          </ac:spMkLst>
        </pc:spChg>
        <pc:spChg chg="add del">
          <ac:chgData name="Rimi Mondal" userId="d01946f0cdd1f226" providerId="LiveId" clId="{C1938A11-929E-43DC-AFBD-9240BB626BD0}" dt="2023-04-07T21:33:56.170" v="2396"/>
          <ac:spMkLst>
            <pc:docMk/>
            <pc:sldMk cId="1509182331" sldId="288"/>
            <ac:spMk id="33" creationId="{3FBAD350-5664-4811-A208-657FB882D350}"/>
          </ac:spMkLst>
        </pc:spChg>
        <pc:spChg chg="add del">
          <ac:chgData name="Rimi Mondal" userId="d01946f0cdd1f226" providerId="LiveId" clId="{C1938A11-929E-43DC-AFBD-9240BB626BD0}" dt="2023-04-07T21:33:56.170" v="2396"/>
          <ac:spMkLst>
            <pc:docMk/>
            <pc:sldMk cId="1509182331" sldId="288"/>
            <ac:spMk id="35" creationId="{C39ADB8F-D187-49D7-BDCF-C1B6DC727068}"/>
          </ac:spMkLst>
        </pc:spChg>
        <pc:cxnChg chg="add del">
          <ac:chgData name="Rimi Mondal" userId="d01946f0cdd1f226" providerId="LiveId" clId="{C1938A11-929E-43DC-AFBD-9240BB626BD0}" dt="2023-04-07T21:33:56.170" v="2396"/>
          <ac:cxnSpMkLst>
            <pc:docMk/>
            <pc:sldMk cId="1509182331" sldId="288"/>
            <ac:cxnSpMk id="17" creationId="{D1B787A8-0D67-4B7E-9B48-86BD906AB6B5}"/>
          </ac:cxnSpMkLst>
        </pc:cxnChg>
        <pc:cxnChg chg="add del">
          <ac:chgData name="Rimi Mondal" userId="d01946f0cdd1f226" providerId="LiveId" clId="{C1938A11-929E-43DC-AFBD-9240BB626BD0}" dt="2023-04-07T21:33:56.170" v="2396"/>
          <ac:cxnSpMkLst>
            <pc:docMk/>
            <pc:sldMk cId="1509182331" sldId="288"/>
            <ac:cxnSpMk id="29" creationId="{56020367-4FD5-4596-8E10-C5F095CD8DBF}"/>
          </ac:cxnSpMkLst>
        </pc:cxnChg>
      </pc:sldChg>
      <pc:sldChg chg="addSp delSp modSp add mod ord">
        <pc:chgData name="Rimi Mondal" userId="d01946f0cdd1f226" providerId="LiveId" clId="{C1938A11-929E-43DC-AFBD-9240BB626BD0}" dt="2023-04-07T21:36:29.339" v="2426" actId="166"/>
        <pc:sldMkLst>
          <pc:docMk/>
          <pc:sldMk cId="2992175834" sldId="288"/>
        </pc:sldMkLst>
        <pc:spChg chg="mod ord">
          <ac:chgData name="Rimi Mondal" userId="d01946f0cdd1f226" providerId="LiveId" clId="{C1938A11-929E-43DC-AFBD-9240BB626BD0}" dt="2023-04-07T21:36:23.488" v="2425" actId="1076"/>
          <ac:spMkLst>
            <pc:docMk/>
            <pc:sldMk cId="2992175834" sldId="288"/>
            <ac:spMk id="2" creationId="{3ACCF577-129A-B0ED-71C4-FD620B5DE25E}"/>
          </ac:spMkLst>
        </pc:spChg>
        <pc:spChg chg="ord">
          <ac:chgData name="Rimi Mondal" userId="d01946f0cdd1f226" providerId="LiveId" clId="{C1938A11-929E-43DC-AFBD-9240BB626BD0}" dt="2023-04-07T21:36:29.339" v="2426" actId="166"/>
          <ac:spMkLst>
            <pc:docMk/>
            <pc:sldMk cId="2992175834" sldId="288"/>
            <ac:spMk id="6" creationId="{CEEA415F-6447-7AA3-07E6-2486B8FD11A4}"/>
          </ac:spMkLst>
        </pc:spChg>
        <pc:picChg chg="add del">
          <ac:chgData name="Rimi Mondal" userId="d01946f0cdd1f226" providerId="LiveId" clId="{C1938A11-929E-43DC-AFBD-9240BB626BD0}" dt="2023-04-07T21:36:13.458" v="2421" actId="478"/>
          <ac:picMkLst>
            <pc:docMk/>
            <pc:sldMk cId="2992175834" sldId="288"/>
            <ac:picMk id="1028" creationId="{8A3E0AF0-4EBE-C7CD-8B45-ED615D913EEC}"/>
          </ac:picMkLst>
        </pc:picChg>
        <pc:picChg chg="add mod">
          <ac:chgData name="Rimi Mondal" userId="d01946f0cdd1f226" providerId="LiveId" clId="{C1938A11-929E-43DC-AFBD-9240BB626BD0}" dt="2023-04-07T21:36:19.969" v="2424" actId="14100"/>
          <ac:picMkLst>
            <pc:docMk/>
            <pc:sldMk cId="2992175834" sldId="288"/>
            <ac:picMk id="7170" creationId="{41DA53BC-C0FE-B54D-B534-0AE4AB5EB378}"/>
          </ac:picMkLst>
        </pc:picChg>
      </pc:sldChg>
      <pc:sldChg chg="delSp modSp add mod ord">
        <pc:chgData name="Rimi Mondal" userId="d01946f0cdd1f226" providerId="LiveId" clId="{C1938A11-929E-43DC-AFBD-9240BB626BD0}" dt="2023-04-07T21:59:03.406" v="2668" actId="1076"/>
        <pc:sldMkLst>
          <pc:docMk/>
          <pc:sldMk cId="1014261374" sldId="289"/>
        </pc:sldMkLst>
        <pc:spChg chg="mod">
          <ac:chgData name="Rimi Mondal" userId="d01946f0cdd1f226" providerId="LiveId" clId="{C1938A11-929E-43DC-AFBD-9240BB626BD0}" dt="2023-04-07T21:59:03.406" v="2668" actId="1076"/>
          <ac:spMkLst>
            <pc:docMk/>
            <pc:sldMk cId="1014261374" sldId="289"/>
            <ac:spMk id="2" creationId="{3ACCF577-129A-B0ED-71C4-FD620B5DE25E}"/>
          </ac:spMkLst>
        </pc:spChg>
        <pc:spChg chg="mod">
          <ac:chgData name="Rimi Mondal" userId="d01946f0cdd1f226" providerId="LiveId" clId="{C1938A11-929E-43DC-AFBD-9240BB626BD0}" dt="2023-04-07T21:58:53.678" v="2665" actId="1076"/>
          <ac:spMkLst>
            <pc:docMk/>
            <pc:sldMk cId="1014261374" sldId="289"/>
            <ac:spMk id="6" creationId="{CEEA415F-6447-7AA3-07E6-2486B8FD11A4}"/>
          </ac:spMkLst>
        </pc:spChg>
        <pc:picChg chg="mod">
          <ac:chgData name="Rimi Mondal" userId="d01946f0cdd1f226" providerId="LiveId" clId="{C1938A11-929E-43DC-AFBD-9240BB626BD0}" dt="2023-04-07T21:58:57.821" v="2667" actId="1076"/>
          <ac:picMkLst>
            <pc:docMk/>
            <pc:sldMk cId="1014261374" sldId="289"/>
            <ac:picMk id="4" creationId="{3D8FE255-C336-B30D-0B07-C10B5AB1C787}"/>
          </ac:picMkLst>
        </pc:picChg>
        <pc:picChg chg="del">
          <ac:chgData name="Rimi Mondal" userId="d01946f0cdd1f226" providerId="LiveId" clId="{C1938A11-929E-43DC-AFBD-9240BB626BD0}" dt="2023-04-07T21:58:32.330" v="2660" actId="478"/>
          <ac:picMkLst>
            <pc:docMk/>
            <pc:sldMk cId="1014261374" sldId="289"/>
            <ac:picMk id="7170" creationId="{41DA53BC-C0FE-B54D-B534-0AE4AB5EB378}"/>
          </ac:picMkLst>
        </pc:picChg>
      </pc:sldChg>
      <pc:sldMasterChg chg="del delSldLayout">
        <pc:chgData name="Rimi Mondal" userId="d01946f0cdd1f226" providerId="LiveId" clId="{C1938A11-929E-43DC-AFBD-9240BB626BD0}" dt="2023-04-07T18:07:59.276" v="896" actId="47"/>
        <pc:sldMasterMkLst>
          <pc:docMk/>
          <pc:sldMasterMk cId="143043328" sldId="2147483773"/>
        </pc:sldMasterMkLst>
        <pc:sldLayoutChg chg="del">
          <pc:chgData name="Rimi Mondal" userId="d01946f0cdd1f226" providerId="LiveId" clId="{C1938A11-929E-43DC-AFBD-9240BB626BD0}" dt="2023-04-07T18:07:59.276" v="896" actId="47"/>
          <pc:sldLayoutMkLst>
            <pc:docMk/>
            <pc:sldMasterMk cId="143043328" sldId="2147483773"/>
            <pc:sldLayoutMk cId="3996169643" sldId="2147483774"/>
          </pc:sldLayoutMkLst>
        </pc:sldLayoutChg>
        <pc:sldLayoutChg chg="del">
          <pc:chgData name="Rimi Mondal" userId="d01946f0cdd1f226" providerId="LiveId" clId="{C1938A11-929E-43DC-AFBD-9240BB626BD0}" dt="2023-04-07T18:07:59.276" v="896" actId="47"/>
          <pc:sldLayoutMkLst>
            <pc:docMk/>
            <pc:sldMasterMk cId="143043328" sldId="2147483773"/>
            <pc:sldLayoutMk cId="4055687178" sldId="2147483775"/>
          </pc:sldLayoutMkLst>
        </pc:sldLayoutChg>
        <pc:sldLayoutChg chg="del">
          <pc:chgData name="Rimi Mondal" userId="d01946f0cdd1f226" providerId="LiveId" clId="{C1938A11-929E-43DC-AFBD-9240BB626BD0}" dt="2023-04-07T18:07:59.276" v="896" actId="47"/>
          <pc:sldLayoutMkLst>
            <pc:docMk/>
            <pc:sldMasterMk cId="143043328" sldId="2147483773"/>
            <pc:sldLayoutMk cId="863663611" sldId="2147483776"/>
          </pc:sldLayoutMkLst>
        </pc:sldLayoutChg>
        <pc:sldLayoutChg chg="del">
          <pc:chgData name="Rimi Mondal" userId="d01946f0cdd1f226" providerId="LiveId" clId="{C1938A11-929E-43DC-AFBD-9240BB626BD0}" dt="2023-04-07T18:07:59.276" v="896" actId="47"/>
          <pc:sldLayoutMkLst>
            <pc:docMk/>
            <pc:sldMasterMk cId="143043328" sldId="2147483773"/>
            <pc:sldLayoutMk cId="4160358992" sldId="2147483777"/>
          </pc:sldLayoutMkLst>
        </pc:sldLayoutChg>
        <pc:sldLayoutChg chg="del">
          <pc:chgData name="Rimi Mondal" userId="d01946f0cdd1f226" providerId="LiveId" clId="{C1938A11-929E-43DC-AFBD-9240BB626BD0}" dt="2023-04-07T18:07:59.276" v="896" actId="47"/>
          <pc:sldLayoutMkLst>
            <pc:docMk/>
            <pc:sldMasterMk cId="143043328" sldId="2147483773"/>
            <pc:sldLayoutMk cId="3381412988" sldId="2147483778"/>
          </pc:sldLayoutMkLst>
        </pc:sldLayoutChg>
        <pc:sldLayoutChg chg="del">
          <pc:chgData name="Rimi Mondal" userId="d01946f0cdd1f226" providerId="LiveId" clId="{C1938A11-929E-43DC-AFBD-9240BB626BD0}" dt="2023-04-07T18:07:59.276" v="896" actId="47"/>
          <pc:sldLayoutMkLst>
            <pc:docMk/>
            <pc:sldMasterMk cId="143043328" sldId="2147483773"/>
            <pc:sldLayoutMk cId="2987070502" sldId="2147483779"/>
          </pc:sldLayoutMkLst>
        </pc:sldLayoutChg>
        <pc:sldLayoutChg chg="del">
          <pc:chgData name="Rimi Mondal" userId="d01946f0cdd1f226" providerId="LiveId" clId="{C1938A11-929E-43DC-AFBD-9240BB626BD0}" dt="2023-04-07T18:07:59.276" v="896" actId="47"/>
          <pc:sldLayoutMkLst>
            <pc:docMk/>
            <pc:sldMasterMk cId="143043328" sldId="2147483773"/>
            <pc:sldLayoutMk cId="2878699373" sldId="2147483780"/>
          </pc:sldLayoutMkLst>
        </pc:sldLayoutChg>
        <pc:sldLayoutChg chg="del">
          <pc:chgData name="Rimi Mondal" userId="d01946f0cdd1f226" providerId="LiveId" clId="{C1938A11-929E-43DC-AFBD-9240BB626BD0}" dt="2023-04-07T18:07:59.276" v="896" actId="47"/>
          <pc:sldLayoutMkLst>
            <pc:docMk/>
            <pc:sldMasterMk cId="143043328" sldId="2147483773"/>
            <pc:sldLayoutMk cId="2062092319" sldId="2147483781"/>
          </pc:sldLayoutMkLst>
        </pc:sldLayoutChg>
        <pc:sldLayoutChg chg="del">
          <pc:chgData name="Rimi Mondal" userId="d01946f0cdd1f226" providerId="LiveId" clId="{C1938A11-929E-43DC-AFBD-9240BB626BD0}" dt="2023-04-07T18:07:59.276" v="896" actId="47"/>
          <pc:sldLayoutMkLst>
            <pc:docMk/>
            <pc:sldMasterMk cId="143043328" sldId="2147483773"/>
            <pc:sldLayoutMk cId="1518975732" sldId="2147483782"/>
          </pc:sldLayoutMkLst>
        </pc:sldLayoutChg>
        <pc:sldLayoutChg chg="del">
          <pc:chgData name="Rimi Mondal" userId="d01946f0cdd1f226" providerId="LiveId" clId="{C1938A11-929E-43DC-AFBD-9240BB626BD0}" dt="2023-04-07T18:07:59.276" v="896" actId="47"/>
          <pc:sldLayoutMkLst>
            <pc:docMk/>
            <pc:sldMasterMk cId="143043328" sldId="2147483773"/>
            <pc:sldLayoutMk cId="4287418170" sldId="2147483783"/>
          </pc:sldLayoutMkLst>
        </pc:sldLayoutChg>
        <pc:sldLayoutChg chg="del">
          <pc:chgData name="Rimi Mondal" userId="d01946f0cdd1f226" providerId="LiveId" clId="{C1938A11-929E-43DC-AFBD-9240BB626BD0}" dt="2023-04-07T18:07:59.276" v="896" actId="47"/>
          <pc:sldLayoutMkLst>
            <pc:docMk/>
            <pc:sldMasterMk cId="143043328" sldId="2147483773"/>
            <pc:sldLayoutMk cId="4150660724" sldId="2147483784"/>
          </pc:sldLayoutMkLst>
        </pc:sldLayoutChg>
      </pc:sldMasterChg>
    </pc:docChg>
  </pc:docChgLst>
  <pc:docChgLst>
    <pc:chgData name="Rimi Mondal" userId="d01946f0cdd1f226" providerId="LiveId" clId="{650CEAA1-DA55-4334-98B1-AEE721205CB0}"/>
    <pc:docChg chg="undo redo custSel addSld delSld modSld sldOrd">
      <pc:chgData name="Rimi Mondal" userId="d01946f0cdd1f226" providerId="LiveId" clId="{650CEAA1-DA55-4334-98B1-AEE721205CB0}" dt="2023-04-11T02:17:19.841" v="998" actId="20577"/>
      <pc:docMkLst>
        <pc:docMk/>
      </pc:docMkLst>
      <pc:sldChg chg="modSp mod">
        <pc:chgData name="Rimi Mondal" userId="d01946f0cdd1f226" providerId="LiveId" clId="{650CEAA1-DA55-4334-98B1-AEE721205CB0}" dt="2023-04-11T01:18:03.724" v="492" actId="1076"/>
        <pc:sldMkLst>
          <pc:docMk/>
          <pc:sldMk cId="87155310" sldId="256"/>
        </pc:sldMkLst>
        <pc:spChg chg="mod">
          <ac:chgData name="Rimi Mondal" userId="d01946f0cdd1f226" providerId="LiveId" clId="{650CEAA1-DA55-4334-98B1-AEE721205CB0}" dt="2023-04-10T22:13:23.454" v="102" actId="20577"/>
          <ac:spMkLst>
            <pc:docMk/>
            <pc:sldMk cId="87155310" sldId="256"/>
            <ac:spMk id="117" creationId="{9F89015C-4D91-6CEF-5415-2F68E37F4FED}"/>
          </ac:spMkLst>
        </pc:spChg>
        <pc:spChg chg="mod">
          <ac:chgData name="Rimi Mondal" userId="d01946f0cdd1f226" providerId="LiveId" clId="{650CEAA1-DA55-4334-98B1-AEE721205CB0}" dt="2023-04-10T22:09:47.907" v="38" actId="20577"/>
          <ac:spMkLst>
            <pc:docMk/>
            <pc:sldMk cId="87155310" sldId="256"/>
            <ac:spMk id="118" creationId="{FEE120F7-B6C4-5E3B-B467-B0CBD8760711}"/>
          </ac:spMkLst>
        </pc:spChg>
        <pc:spChg chg="mod">
          <ac:chgData name="Rimi Mondal" userId="d01946f0cdd1f226" providerId="LiveId" clId="{650CEAA1-DA55-4334-98B1-AEE721205CB0}" dt="2023-04-11T01:17:59.604" v="490" actId="20577"/>
          <ac:spMkLst>
            <pc:docMk/>
            <pc:sldMk cId="87155310" sldId="256"/>
            <ac:spMk id="119" creationId="{DD7C406B-A32C-A694-4505-50E11AFDCCF4}"/>
          </ac:spMkLst>
        </pc:spChg>
        <pc:picChg chg="mod">
          <ac:chgData name="Rimi Mondal" userId="d01946f0cdd1f226" providerId="LiveId" clId="{650CEAA1-DA55-4334-98B1-AEE721205CB0}" dt="2023-04-11T01:18:03.724" v="492" actId="1076"/>
          <ac:picMkLst>
            <pc:docMk/>
            <pc:sldMk cId="87155310" sldId="256"/>
            <ac:picMk id="121" creationId="{29ED5CFE-482D-B678-889E-4F5763F73B77}"/>
          </ac:picMkLst>
        </pc:picChg>
      </pc:sldChg>
      <pc:sldChg chg="modSp mod">
        <pc:chgData name="Rimi Mondal" userId="d01946f0cdd1f226" providerId="LiveId" clId="{650CEAA1-DA55-4334-98B1-AEE721205CB0}" dt="2023-04-11T01:14:26.524" v="473" actId="20577"/>
        <pc:sldMkLst>
          <pc:docMk/>
          <pc:sldMk cId="2359312200" sldId="260"/>
        </pc:sldMkLst>
        <pc:spChg chg="mod">
          <ac:chgData name="Rimi Mondal" userId="d01946f0cdd1f226" providerId="LiveId" clId="{650CEAA1-DA55-4334-98B1-AEE721205CB0}" dt="2023-04-11T01:14:26.524" v="473" actId="20577"/>
          <ac:spMkLst>
            <pc:docMk/>
            <pc:sldMk cId="2359312200" sldId="260"/>
            <ac:spMk id="3" creationId="{E098681E-A4C1-A13A-D36D-ED7852B44D74}"/>
          </ac:spMkLst>
        </pc:spChg>
      </pc:sldChg>
      <pc:sldChg chg="del">
        <pc:chgData name="Rimi Mondal" userId="d01946f0cdd1f226" providerId="LiveId" clId="{650CEAA1-DA55-4334-98B1-AEE721205CB0}" dt="2023-04-10T22:17:48.996" v="134" actId="47"/>
        <pc:sldMkLst>
          <pc:docMk/>
          <pc:sldMk cId="2733029715" sldId="261"/>
        </pc:sldMkLst>
      </pc:sldChg>
      <pc:sldChg chg="delSp modSp mod">
        <pc:chgData name="Rimi Mondal" userId="d01946f0cdd1f226" providerId="LiveId" clId="{650CEAA1-DA55-4334-98B1-AEE721205CB0}" dt="2023-04-11T02:17:19.841" v="998" actId="20577"/>
        <pc:sldMkLst>
          <pc:docMk/>
          <pc:sldMk cId="3266422736" sldId="263"/>
        </pc:sldMkLst>
        <pc:spChg chg="mod">
          <ac:chgData name="Rimi Mondal" userId="d01946f0cdd1f226" providerId="LiveId" clId="{650CEAA1-DA55-4334-98B1-AEE721205CB0}" dt="2023-04-10T22:17:10.051" v="131" actId="20577"/>
          <ac:spMkLst>
            <pc:docMk/>
            <pc:sldMk cId="3266422736" sldId="263"/>
            <ac:spMk id="6" creationId="{2915BE30-085F-E0BA-5A69-B732CD4A51A0}"/>
          </ac:spMkLst>
        </pc:spChg>
        <pc:spChg chg="del">
          <ac:chgData name="Rimi Mondal" userId="d01946f0cdd1f226" providerId="LiveId" clId="{650CEAA1-DA55-4334-98B1-AEE721205CB0}" dt="2023-04-10T22:13:48.439" v="103" actId="478"/>
          <ac:spMkLst>
            <pc:docMk/>
            <pc:sldMk cId="3266422736" sldId="263"/>
            <ac:spMk id="14" creationId="{99A844E3-4820-542E-25A4-A82EE73506AB}"/>
          </ac:spMkLst>
        </pc:spChg>
        <pc:spChg chg="del">
          <ac:chgData name="Rimi Mondal" userId="d01946f0cdd1f226" providerId="LiveId" clId="{650CEAA1-DA55-4334-98B1-AEE721205CB0}" dt="2023-04-10T22:13:53.520" v="106" actId="478"/>
          <ac:spMkLst>
            <pc:docMk/>
            <pc:sldMk cId="3266422736" sldId="263"/>
            <ac:spMk id="16" creationId="{CCD81052-8EC2-5F47-EB83-CFB321A37B46}"/>
          </ac:spMkLst>
        </pc:spChg>
        <pc:spChg chg="del topLvl">
          <ac:chgData name="Rimi Mondal" userId="d01946f0cdd1f226" providerId="LiveId" clId="{650CEAA1-DA55-4334-98B1-AEE721205CB0}" dt="2023-04-10T22:13:58.312" v="108" actId="478"/>
          <ac:spMkLst>
            <pc:docMk/>
            <pc:sldMk cId="3266422736" sldId="263"/>
            <ac:spMk id="20" creationId="{0FD138D9-D575-B5D1-0F3E-1127E957EB2D}"/>
          </ac:spMkLst>
        </pc:spChg>
        <pc:spChg chg="del topLvl">
          <ac:chgData name="Rimi Mondal" userId="d01946f0cdd1f226" providerId="LiveId" clId="{650CEAA1-DA55-4334-98B1-AEE721205CB0}" dt="2023-04-10T22:13:56.636" v="107" actId="478"/>
          <ac:spMkLst>
            <pc:docMk/>
            <pc:sldMk cId="3266422736" sldId="263"/>
            <ac:spMk id="22" creationId="{EE5490A9-2C71-9BE7-0AF9-017E32F0C5D6}"/>
          </ac:spMkLst>
        </pc:spChg>
        <pc:grpChg chg="del mod">
          <ac:chgData name="Rimi Mondal" userId="d01946f0cdd1f226" providerId="LiveId" clId="{650CEAA1-DA55-4334-98B1-AEE721205CB0}" dt="2023-04-10T22:13:51.941" v="105" actId="478"/>
          <ac:grpSpMkLst>
            <pc:docMk/>
            <pc:sldMk cId="3266422736" sldId="263"/>
            <ac:grpSpMk id="15" creationId="{2F1A45A5-70E8-3F91-3703-D1EE71178DEA}"/>
          </ac:grpSpMkLst>
        </pc:grpChg>
        <pc:grpChg chg="del">
          <ac:chgData name="Rimi Mondal" userId="d01946f0cdd1f226" providerId="LiveId" clId="{650CEAA1-DA55-4334-98B1-AEE721205CB0}" dt="2023-04-10T22:13:56.636" v="107" actId="478"/>
          <ac:grpSpMkLst>
            <pc:docMk/>
            <pc:sldMk cId="3266422736" sldId="263"/>
            <ac:grpSpMk id="18" creationId="{220DA618-958D-E991-0A99-8F1E91A87D15}"/>
          </ac:grpSpMkLst>
        </pc:grpChg>
        <pc:graphicFrameChg chg="mod">
          <ac:chgData name="Rimi Mondal" userId="d01946f0cdd1f226" providerId="LiveId" clId="{650CEAA1-DA55-4334-98B1-AEE721205CB0}" dt="2023-04-11T02:17:19.841" v="998" actId="20577"/>
          <ac:graphicFrameMkLst>
            <pc:docMk/>
            <pc:sldMk cId="3266422736" sldId="263"/>
            <ac:graphicFrameMk id="9" creationId="{1E54788A-7AA3-C9D1-BA07-08AC44D8461C}"/>
          </ac:graphicFrameMkLst>
        </pc:graphicFrameChg>
      </pc:sldChg>
      <pc:sldChg chg="modSp mod">
        <pc:chgData name="Rimi Mondal" userId="d01946f0cdd1f226" providerId="LiveId" clId="{650CEAA1-DA55-4334-98B1-AEE721205CB0}" dt="2023-04-11T01:22:06.728" v="517" actId="1035"/>
        <pc:sldMkLst>
          <pc:docMk/>
          <pc:sldMk cId="2184836765" sldId="264"/>
        </pc:sldMkLst>
        <pc:grpChg chg="mod">
          <ac:chgData name="Rimi Mondal" userId="d01946f0cdd1f226" providerId="LiveId" clId="{650CEAA1-DA55-4334-98B1-AEE721205CB0}" dt="2023-04-11T01:22:06.728" v="517" actId="1035"/>
          <ac:grpSpMkLst>
            <pc:docMk/>
            <pc:sldMk cId="2184836765" sldId="264"/>
            <ac:grpSpMk id="15" creationId="{F8424C96-2A78-AD18-C668-3412B77CF2F2}"/>
          </ac:grpSpMkLst>
        </pc:grpChg>
        <pc:graphicFrameChg chg="mod">
          <ac:chgData name="Rimi Mondal" userId="d01946f0cdd1f226" providerId="LiveId" clId="{650CEAA1-DA55-4334-98B1-AEE721205CB0}" dt="2023-04-11T01:21:42.207" v="500" actId="20577"/>
          <ac:graphicFrameMkLst>
            <pc:docMk/>
            <pc:sldMk cId="2184836765" sldId="264"/>
            <ac:graphicFrameMk id="6" creationId="{A75A6C04-ACB0-7054-2DA1-F3F50F9EAF9F}"/>
          </ac:graphicFrameMkLst>
        </pc:graphicFrameChg>
      </pc:sldChg>
      <pc:sldChg chg="del">
        <pc:chgData name="Rimi Mondal" userId="d01946f0cdd1f226" providerId="LiveId" clId="{650CEAA1-DA55-4334-98B1-AEE721205CB0}" dt="2023-04-11T01:14:32.878" v="474" actId="47"/>
        <pc:sldMkLst>
          <pc:docMk/>
          <pc:sldMk cId="3803919651" sldId="266"/>
        </pc:sldMkLst>
      </pc:sldChg>
      <pc:sldChg chg="addSp delSp modSp mod">
        <pc:chgData name="Rimi Mondal" userId="d01946f0cdd1f226" providerId="LiveId" clId="{650CEAA1-DA55-4334-98B1-AEE721205CB0}" dt="2023-04-11T01:35:25.709" v="634" actId="478"/>
        <pc:sldMkLst>
          <pc:docMk/>
          <pc:sldMk cId="3496026604" sldId="268"/>
        </pc:sldMkLst>
        <pc:spChg chg="mod">
          <ac:chgData name="Rimi Mondal" userId="d01946f0cdd1f226" providerId="LiveId" clId="{650CEAA1-DA55-4334-98B1-AEE721205CB0}" dt="2023-04-11T01:22:27.865" v="523" actId="20577"/>
          <ac:spMkLst>
            <pc:docMk/>
            <pc:sldMk cId="3496026604" sldId="268"/>
            <ac:spMk id="2" creationId="{36F96B10-1769-D6E9-F600-6223557EB9DE}"/>
          </ac:spMkLst>
        </pc:spChg>
        <pc:spChg chg="del">
          <ac:chgData name="Rimi Mondal" userId="d01946f0cdd1f226" providerId="LiveId" clId="{650CEAA1-DA55-4334-98B1-AEE721205CB0}" dt="2023-04-11T01:25:52.676" v="524" actId="478"/>
          <ac:spMkLst>
            <pc:docMk/>
            <pc:sldMk cId="3496026604" sldId="268"/>
            <ac:spMk id="4" creationId="{D8C1F6AA-E345-808C-B1D5-AB753C28BA70}"/>
          </ac:spMkLst>
        </pc:spChg>
        <pc:spChg chg="del">
          <ac:chgData name="Rimi Mondal" userId="d01946f0cdd1f226" providerId="LiveId" clId="{650CEAA1-DA55-4334-98B1-AEE721205CB0}" dt="2023-04-11T01:25:52.676" v="524" actId="478"/>
          <ac:spMkLst>
            <pc:docMk/>
            <pc:sldMk cId="3496026604" sldId="268"/>
            <ac:spMk id="6" creationId="{B5A51C56-3D0B-D097-4941-30EF214645B1}"/>
          </ac:spMkLst>
        </pc:spChg>
        <pc:spChg chg="del">
          <ac:chgData name="Rimi Mondal" userId="d01946f0cdd1f226" providerId="LiveId" clId="{650CEAA1-DA55-4334-98B1-AEE721205CB0}" dt="2023-04-11T01:25:52.676" v="524" actId="478"/>
          <ac:spMkLst>
            <pc:docMk/>
            <pc:sldMk cId="3496026604" sldId="268"/>
            <ac:spMk id="9" creationId="{FEA9DC78-B6D8-D53E-A10F-BC7877157428}"/>
          </ac:spMkLst>
        </pc:spChg>
        <pc:spChg chg="add mod">
          <ac:chgData name="Rimi Mondal" userId="d01946f0cdd1f226" providerId="LiveId" clId="{650CEAA1-DA55-4334-98B1-AEE721205CB0}" dt="2023-04-11T01:33:18.963" v="612" actId="1035"/>
          <ac:spMkLst>
            <pc:docMk/>
            <pc:sldMk cId="3496026604" sldId="268"/>
            <ac:spMk id="11" creationId="{E551A9A7-D879-3746-73CE-070BE2B3DA9F}"/>
          </ac:spMkLst>
        </pc:spChg>
        <pc:spChg chg="add del mod">
          <ac:chgData name="Rimi Mondal" userId="d01946f0cdd1f226" providerId="LiveId" clId="{650CEAA1-DA55-4334-98B1-AEE721205CB0}" dt="2023-04-11T01:32:07.914" v="585" actId="478"/>
          <ac:spMkLst>
            <pc:docMk/>
            <pc:sldMk cId="3496026604" sldId="268"/>
            <ac:spMk id="16" creationId="{BCC8D8E7-EE12-2E74-4044-47F47772C7DA}"/>
          </ac:spMkLst>
        </pc:spChg>
        <pc:spChg chg="add mod">
          <ac:chgData name="Rimi Mondal" userId="d01946f0cdd1f226" providerId="LiveId" clId="{650CEAA1-DA55-4334-98B1-AEE721205CB0}" dt="2023-04-11T01:35:17.335" v="631" actId="1076"/>
          <ac:spMkLst>
            <pc:docMk/>
            <pc:sldMk cId="3496026604" sldId="268"/>
            <ac:spMk id="18" creationId="{4CC51CC6-5EFD-25A3-4D67-3C2BE260918D}"/>
          </ac:spMkLst>
        </pc:spChg>
        <pc:spChg chg="add del mod">
          <ac:chgData name="Rimi Mondal" userId="d01946f0cdd1f226" providerId="LiveId" clId="{650CEAA1-DA55-4334-98B1-AEE721205CB0}" dt="2023-04-11T01:35:25.709" v="634" actId="478"/>
          <ac:spMkLst>
            <pc:docMk/>
            <pc:sldMk cId="3496026604" sldId="268"/>
            <ac:spMk id="19" creationId="{0F81FF44-36DF-AC7C-EDBC-80CE3998DBF2}"/>
          </ac:spMkLst>
        </pc:spChg>
        <pc:picChg chg="add mod ord modCrop">
          <ac:chgData name="Rimi Mondal" userId="d01946f0cdd1f226" providerId="LiveId" clId="{650CEAA1-DA55-4334-98B1-AEE721205CB0}" dt="2023-04-11T01:34:52.576" v="628" actId="166"/>
          <ac:picMkLst>
            <pc:docMk/>
            <pc:sldMk cId="3496026604" sldId="268"/>
            <ac:picMk id="5" creationId="{72FD6C86-952F-E130-71C0-54B8ACB02E19}"/>
          </ac:picMkLst>
        </pc:picChg>
        <pc:picChg chg="add mod ord modCrop">
          <ac:chgData name="Rimi Mondal" userId="d01946f0cdd1f226" providerId="LiveId" clId="{650CEAA1-DA55-4334-98B1-AEE721205CB0}" dt="2023-04-11T01:34:52.576" v="628" actId="166"/>
          <ac:picMkLst>
            <pc:docMk/>
            <pc:sldMk cId="3496026604" sldId="268"/>
            <ac:picMk id="8" creationId="{F0A1EB1B-53E0-8D50-BBF4-D3E0E214617A}"/>
          </ac:picMkLst>
        </pc:picChg>
        <pc:picChg chg="del">
          <ac:chgData name="Rimi Mondal" userId="d01946f0cdd1f226" providerId="LiveId" clId="{650CEAA1-DA55-4334-98B1-AEE721205CB0}" dt="2023-04-11T01:25:52.676" v="524" actId="478"/>
          <ac:picMkLst>
            <pc:docMk/>
            <pc:sldMk cId="3496026604" sldId="268"/>
            <ac:picMk id="12" creationId="{05B653D3-7702-AD48-4EDB-E9E1A0730B11}"/>
          </ac:picMkLst>
        </pc:picChg>
        <pc:picChg chg="add del mod">
          <ac:chgData name="Rimi Mondal" userId="d01946f0cdd1f226" providerId="LiveId" clId="{650CEAA1-DA55-4334-98B1-AEE721205CB0}" dt="2023-04-11T01:34:38.974" v="624" actId="478"/>
          <ac:picMkLst>
            <pc:docMk/>
            <pc:sldMk cId="3496026604" sldId="268"/>
            <ac:picMk id="17" creationId="{4EF063E1-E4AF-C85B-6A6D-7AE1DF513EA0}"/>
          </ac:picMkLst>
        </pc:picChg>
        <pc:cxnChg chg="del">
          <ac:chgData name="Rimi Mondal" userId="d01946f0cdd1f226" providerId="LiveId" clId="{650CEAA1-DA55-4334-98B1-AEE721205CB0}" dt="2023-04-11T01:25:52.676" v="524" actId="478"/>
          <ac:cxnSpMkLst>
            <pc:docMk/>
            <pc:sldMk cId="3496026604" sldId="268"/>
            <ac:cxnSpMk id="13" creationId="{A9DFCB84-5C69-7304-66D0-21B9211069DA}"/>
          </ac:cxnSpMkLst>
        </pc:cxnChg>
        <pc:cxnChg chg="del">
          <ac:chgData name="Rimi Mondal" userId="d01946f0cdd1f226" providerId="LiveId" clId="{650CEAA1-DA55-4334-98B1-AEE721205CB0}" dt="2023-04-11T01:25:52.676" v="524" actId="478"/>
          <ac:cxnSpMkLst>
            <pc:docMk/>
            <pc:sldMk cId="3496026604" sldId="268"/>
            <ac:cxnSpMk id="14" creationId="{D8932AAF-9B2C-AB1D-0EE4-B5A9479EEF07}"/>
          </ac:cxnSpMkLst>
        </pc:cxnChg>
        <pc:cxnChg chg="del">
          <ac:chgData name="Rimi Mondal" userId="d01946f0cdd1f226" providerId="LiveId" clId="{650CEAA1-DA55-4334-98B1-AEE721205CB0}" dt="2023-04-11T01:25:52.676" v="524" actId="478"/>
          <ac:cxnSpMkLst>
            <pc:docMk/>
            <pc:sldMk cId="3496026604" sldId="268"/>
            <ac:cxnSpMk id="21" creationId="{8E8BAAF1-E718-232A-49E2-45A4C5A6B73F}"/>
          </ac:cxnSpMkLst>
        </pc:cxnChg>
      </pc:sldChg>
      <pc:sldChg chg="addSp modSp del">
        <pc:chgData name="Rimi Mondal" userId="d01946f0cdd1f226" providerId="LiveId" clId="{650CEAA1-DA55-4334-98B1-AEE721205CB0}" dt="2023-04-11T01:34:24.700" v="622" actId="47"/>
        <pc:sldMkLst>
          <pc:docMk/>
          <pc:sldMk cId="14527741" sldId="282"/>
        </pc:sldMkLst>
        <pc:spChg chg="add mod">
          <ac:chgData name="Rimi Mondal" userId="d01946f0cdd1f226" providerId="LiveId" clId="{650CEAA1-DA55-4334-98B1-AEE721205CB0}" dt="2023-04-11T01:34:21.682" v="621" actId="571"/>
          <ac:spMkLst>
            <pc:docMk/>
            <pc:sldMk cId="14527741" sldId="282"/>
            <ac:spMk id="4" creationId="{EED468D6-B1AF-4D1F-0B06-A71259C9AF77}"/>
          </ac:spMkLst>
        </pc:spChg>
        <pc:spChg chg="add mod">
          <ac:chgData name="Rimi Mondal" userId="d01946f0cdd1f226" providerId="LiveId" clId="{650CEAA1-DA55-4334-98B1-AEE721205CB0}" dt="2023-04-11T01:34:21.682" v="621" actId="571"/>
          <ac:spMkLst>
            <pc:docMk/>
            <pc:sldMk cId="14527741" sldId="282"/>
            <ac:spMk id="6" creationId="{4028A587-66FF-2607-16B5-92963856FB78}"/>
          </ac:spMkLst>
        </pc:spChg>
        <pc:picChg chg="add mod">
          <ac:chgData name="Rimi Mondal" userId="d01946f0cdd1f226" providerId="LiveId" clId="{650CEAA1-DA55-4334-98B1-AEE721205CB0}" dt="2023-04-11T01:34:21.682" v="621" actId="571"/>
          <ac:picMkLst>
            <pc:docMk/>
            <pc:sldMk cId="14527741" sldId="282"/>
            <ac:picMk id="2" creationId="{54C39D4C-38C5-A64F-AA0B-6D3D3F52A7A2}"/>
          </ac:picMkLst>
        </pc:picChg>
      </pc:sldChg>
      <pc:sldChg chg="addSp delSp modSp mod">
        <pc:chgData name="Rimi Mondal" userId="d01946f0cdd1f226" providerId="LiveId" clId="{650CEAA1-DA55-4334-98B1-AEE721205CB0}" dt="2023-04-11T01:39:29.393" v="673" actId="1076"/>
        <pc:sldMkLst>
          <pc:docMk/>
          <pc:sldMk cId="3069611869" sldId="283"/>
        </pc:sldMkLst>
        <pc:spChg chg="mod">
          <ac:chgData name="Rimi Mondal" userId="d01946f0cdd1f226" providerId="LiveId" clId="{650CEAA1-DA55-4334-98B1-AEE721205CB0}" dt="2023-04-11T01:34:15.076" v="620" actId="27636"/>
          <ac:spMkLst>
            <pc:docMk/>
            <pc:sldMk cId="3069611869" sldId="283"/>
            <ac:spMk id="2" creationId="{36F96B10-1769-D6E9-F600-6223557EB9DE}"/>
          </ac:spMkLst>
        </pc:spChg>
        <pc:spChg chg="del">
          <ac:chgData name="Rimi Mondal" userId="d01946f0cdd1f226" providerId="LiveId" clId="{650CEAA1-DA55-4334-98B1-AEE721205CB0}" dt="2023-04-11T01:38:02.405" v="657" actId="478"/>
          <ac:spMkLst>
            <pc:docMk/>
            <pc:sldMk cId="3069611869" sldId="283"/>
            <ac:spMk id="12" creationId="{BE047F37-B087-3757-78E4-DC0B8083B7A8}"/>
          </ac:spMkLst>
        </pc:spChg>
        <pc:graphicFrameChg chg="del">
          <ac:chgData name="Rimi Mondal" userId="d01946f0cdd1f226" providerId="LiveId" clId="{650CEAA1-DA55-4334-98B1-AEE721205CB0}" dt="2023-04-11T01:38:07.419" v="658" actId="478"/>
          <ac:graphicFrameMkLst>
            <pc:docMk/>
            <pc:sldMk cId="3069611869" sldId="283"/>
            <ac:graphicFrameMk id="24" creationId="{379629FF-399A-8EB0-BF08-7EEC5B3709B6}"/>
          </ac:graphicFrameMkLst>
        </pc:graphicFrameChg>
        <pc:picChg chg="add mod">
          <ac:chgData name="Rimi Mondal" userId="d01946f0cdd1f226" providerId="LiveId" clId="{650CEAA1-DA55-4334-98B1-AEE721205CB0}" dt="2023-04-11T01:39:17.337" v="670" actId="1076"/>
          <ac:picMkLst>
            <pc:docMk/>
            <pc:sldMk cId="3069611869" sldId="283"/>
            <ac:picMk id="4" creationId="{9B30CC53-21D8-B056-F39E-A5807237B6DF}"/>
          </ac:picMkLst>
        </pc:picChg>
        <pc:picChg chg="add mod">
          <ac:chgData name="Rimi Mondal" userId="d01946f0cdd1f226" providerId="LiveId" clId="{650CEAA1-DA55-4334-98B1-AEE721205CB0}" dt="2023-04-11T01:39:27.261" v="672" actId="1076"/>
          <ac:picMkLst>
            <pc:docMk/>
            <pc:sldMk cId="3069611869" sldId="283"/>
            <ac:picMk id="6" creationId="{74560F29-4F2C-7EFA-1D98-7155D7A28ACA}"/>
          </ac:picMkLst>
        </pc:picChg>
        <pc:picChg chg="add mod">
          <ac:chgData name="Rimi Mondal" userId="d01946f0cdd1f226" providerId="LiveId" clId="{650CEAA1-DA55-4334-98B1-AEE721205CB0}" dt="2023-04-11T01:39:29.393" v="673" actId="1076"/>
          <ac:picMkLst>
            <pc:docMk/>
            <pc:sldMk cId="3069611869" sldId="283"/>
            <ac:picMk id="8" creationId="{BED4CA72-7FCB-CFBB-F610-E6109E8A75A7}"/>
          </ac:picMkLst>
        </pc:picChg>
        <pc:picChg chg="add mod modCrop">
          <ac:chgData name="Rimi Mondal" userId="d01946f0cdd1f226" providerId="LiveId" clId="{650CEAA1-DA55-4334-98B1-AEE721205CB0}" dt="2023-04-11T01:39:22.601" v="671" actId="1076"/>
          <ac:picMkLst>
            <pc:docMk/>
            <pc:sldMk cId="3069611869" sldId="283"/>
            <ac:picMk id="10" creationId="{CA981DED-BD14-D05B-7966-F62F21052670}"/>
          </ac:picMkLst>
        </pc:picChg>
        <pc:picChg chg="del">
          <ac:chgData name="Rimi Mondal" userId="d01946f0cdd1f226" providerId="LiveId" clId="{650CEAA1-DA55-4334-98B1-AEE721205CB0}" dt="2023-04-11T01:35:50.803" v="636" actId="478"/>
          <ac:picMkLst>
            <pc:docMk/>
            <pc:sldMk cId="3069611869" sldId="283"/>
            <ac:picMk id="16" creationId="{4AC4F8DF-6032-783F-63D4-6DDFDCAABE4C}"/>
          </ac:picMkLst>
        </pc:picChg>
        <pc:picChg chg="del">
          <ac:chgData name="Rimi Mondal" userId="d01946f0cdd1f226" providerId="LiveId" clId="{650CEAA1-DA55-4334-98B1-AEE721205CB0}" dt="2023-04-11T01:35:48.665" v="635" actId="478"/>
          <ac:picMkLst>
            <pc:docMk/>
            <pc:sldMk cId="3069611869" sldId="283"/>
            <ac:picMk id="18" creationId="{3E842280-45EA-2AEF-4516-65CACD4D1228}"/>
          </ac:picMkLst>
        </pc:picChg>
      </pc:sldChg>
      <pc:sldChg chg="addSp delSp modSp mod">
        <pc:chgData name="Rimi Mondal" userId="d01946f0cdd1f226" providerId="LiveId" clId="{650CEAA1-DA55-4334-98B1-AEE721205CB0}" dt="2023-04-11T02:02:19.740" v="904" actId="1076"/>
        <pc:sldMkLst>
          <pc:docMk/>
          <pc:sldMk cId="522470410" sldId="284"/>
        </pc:sldMkLst>
        <pc:spChg chg="mod">
          <ac:chgData name="Rimi Mondal" userId="d01946f0cdd1f226" providerId="LiveId" clId="{650CEAA1-DA55-4334-98B1-AEE721205CB0}" dt="2023-04-11T01:45:19.562" v="707" actId="27636"/>
          <ac:spMkLst>
            <pc:docMk/>
            <pc:sldMk cId="522470410" sldId="284"/>
            <ac:spMk id="2" creationId="{36F96B10-1769-D6E9-F600-6223557EB9DE}"/>
          </ac:spMkLst>
        </pc:spChg>
        <pc:spChg chg="del">
          <ac:chgData name="Rimi Mondal" userId="d01946f0cdd1f226" providerId="LiveId" clId="{650CEAA1-DA55-4334-98B1-AEE721205CB0}" dt="2023-04-11T01:40:11.885" v="674" actId="478"/>
          <ac:spMkLst>
            <pc:docMk/>
            <pc:sldMk cId="522470410" sldId="284"/>
            <ac:spMk id="12" creationId="{BE047F37-B087-3757-78E4-DC0B8083B7A8}"/>
          </ac:spMkLst>
        </pc:spChg>
        <pc:graphicFrameChg chg="del">
          <ac:chgData name="Rimi Mondal" userId="d01946f0cdd1f226" providerId="LiveId" clId="{650CEAA1-DA55-4334-98B1-AEE721205CB0}" dt="2023-04-11T01:40:11.885" v="674" actId="478"/>
          <ac:graphicFrameMkLst>
            <pc:docMk/>
            <pc:sldMk cId="522470410" sldId="284"/>
            <ac:graphicFrameMk id="24" creationId="{379629FF-399A-8EB0-BF08-7EEC5B3709B6}"/>
          </ac:graphicFrameMkLst>
        </pc:graphicFrameChg>
        <pc:picChg chg="del">
          <ac:chgData name="Rimi Mondal" userId="d01946f0cdd1f226" providerId="LiveId" clId="{650CEAA1-DA55-4334-98B1-AEE721205CB0}" dt="2023-04-11T01:40:11.885" v="674" actId="478"/>
          <ac:picMkLst>
            <pc:docMk/>
            <pc:sldMk cId="522470410" sldId="284"/>
            <ac:picMk id="4" creationId="{8E292A1C-C0BF-F960-5088-EEF7BD185515}"/>
          </ac:picMkLst>
        </pc:picChg>
        <pc:picChg chg="add mod">
          <ac:chgData name="Rimi Mondal" userId="d01946f0cdd1f226" providerId="LiveId" clId="{650CEAA1-DA55-4334-98B1-AEE721205CB0}" dt="2023-04-11T01:44:42.347" v="700" actId="1076"/>
          <ac:picMkLst>
            <pc:docMk/>
            <pc:sldMk cId="522470410" sldId="284"/>
            <ac:picMk id="5" creationId="{635FCF7C-8D65-35EB-6A8B-810471C2F9D1}"/>
          </ac:picMkLst>
        </pc:picChg>
        <pc:picChg chg="del">
          <ac:chgData name="Rimi Mondal" userId="d01946f0cdd1f226" providerId="LiveId" clId="{650CEAA1-DA55-4334-98B1-AEE721205CB0}" dt="2023-04-11T01:40:11.885" v="674" actId="478"/>
          <ac:picMkLst>
            <pc:docMk/>
            <pc:sldMk cId="522470410" sldId="284"/>
            <ac:picMk id="6" creationId="{3A9C7E35-AE86-8240-ADCF-4729EFB47B4D}"/>
          </ac:picMkLst>
        </pc:picChg>
        <pc:picChg chg="add mod">
          <ac:chgData name="Rimi Mondal" userId="d01946f0cdd1f226" providerId="LiveId" clId="{650CEAA1-DA55-4334-98B1-AEE721205CB0}" dt="2023-04-11T01:44:47.566" v="701" actId="1076"/>
          <ac:picMkLst>
            <pc:docMk/>
            <pc:sldMk cId="522470410" sldId="284"/>
            <ac:picMk id="8" creationId="{EE0E1EA5-4AD7-850B-7998-09405FE58F29}"/>
          </ac:picMkLst>
        </pc:picChg>
        <pc:picChg chg="add mod">
          <ac:chgData name="Rimi Mondal" userId="d01946f0cdd1f226" providerId="LiveId" clId="{650CEAA1-DA55-4334-98B1-AEE721205CB0}" dt="2023-04-11T01:44:54.975" v="703" actId="1076"/>
          <ac:picMkLst>
            <pc:docMk/>
            <pc:sldMk cId="522470410" sldId="284"/>
            <ac:picMk id="10" creationId="{4C5FCD3F-242C-55CB-400C-C95FEBB31494}"/>
          </ac:picMkLst>
        </pc:picChg>
        <pc:picChg chg="add mod">
          <ac:chgData name="Rimi Mondal" userId="d01946f0cdd1f226" providerId="LiveId" clId="{650CEAA1-DA55-4334-98B1-AEE721205CB0}" dt="2023-04-11T02:02:19.740" v="904" actId="1076"/>
          <ac:picMkLst>
            <pc:docMk/>
            <pc:sldMk cId="522470410" sldId="284"/>
            <ac:picMk id="13" creationId="{5907A551-0DDC-3E9A-563D-FDB7235E2293}"/>
          </ac:picMkLst>
        </pc:picChg>
      </pc:sldChg>
      <pc:sldChg chg="addSp delSp modSp mod">
        <pc:chgData name="Rimi Mondal" userId="d01946f0cdd1f226" providerId="LiveId" clId="{650CEAA1-DA55-4334-98B1-AEE721205CB0}" dt="2023-04-11T01:57:08.470" v="844"/>
        <pc:sldMkLst>
          <pc:docMk/>
          <pc:sldMk cId="2425936861" sldId="285"/>
        </pc:sldMkLst>
        <pc:spChg chg="del">
          <ac:chgData name="Rimi Mondal" userId="d01946f0cdd1f226" providerId="LiveId" clId="{650CEAA1-DA55-4334-98B1-AEE721205CB0}" dt="2023-04-11T01:57:07.667" v="843" actId="478"/>
          <ac:spMkLst>
            <pc:docMk/>
            <pc:sldMk cId="2425936861" sldId="285"/>
            <ac:spMk id="2" creationId="{36F96B10-1769-D6E9-F600-6223557EB9DE}"/>
          </ac:spMkLst>
        </pc:spChg>
        <pc:spChg chg="del">
          <ac:chgData name="Rimi Mondal" userId="d01946f0cdd1f226" providerId="LiveId" clId="{650CEAA1-DA55-4334-98B1-AEE721205CB0}" dt="2023-04-11T01:52:58.230" v="805" actId="478"/>
          <ac:spMkLst>
            <pc:docMk/>
            <pc:sldMk cId="2425936861" sldId="285"/>
            <ac:spMk id="12" creationId="{BE047F37-B087-3757-78E4-DC0B8083B7A8}"/>
          </ac:spMkLst>
        </pc:spChg>
        <pc:spChg chg="add mod">
          <ac:chgData name="Rimi Mondal" userId="d01946f0cdd1f226" providerId="LiveId" clId="{650CEAA1-DA55-4334-98B1-AEE721205CB0}" dt="2023-04-11T01:57:08.470" v="844"/>
          <ac:spMkLst>
            <pc:docMk/>
            <pc:sldMk cId="2425936861" sldId="285"/>
            <ac:spMk id="14" creationId="{A465DE2D-EE12-110C-F73F-09A6A6214CDF}"/>
          </ac:spMkLst>
        </pc:spChg>
        <pc:graphicFrameChg chg="del">
          <ac:chgData name="Rimi Mondal" userId="d01946f0cdd1f226" providerId="LiveId" clId="{650CEAA1-DA55-4334-98B1-AEE721205CB0}" dt="2023-04-11T01:52:54.418" v="804" actId="478"/>
          <ac:graphicFrameMkLst>
            <pc:docMk/>
            <pc:sldMk cId="2425936861" sldId="285"/>
            <ac:graphicFrameMk id="24" creationId="{379629FF-399A-8EB0-BF08-7EEC5B3709B6}"/>
          </ac:graphicFrameMkLst>
        </pc:graphicFrameChg>
        <pc:picChg chg="add mod">
          <ac:chgData name="Rimi Mondal" userId="d01946f0cdd1f226" providerId="LiveId" clId="{650CEAA1-DA55-4334-98B1-AEE721205CB0}" dt="2023-04-11T01:55:51.277" v="833" actId="14100"/>
          <ac:picMkLst>
            <pc:docMk/>
            <pc:sldMk cId="2425936861" sldId="285"/>
            <ac:picMk id="4" creationId="{8F7637CB-3661-06D2-80B6-D772EC40F2D0}"/>
          </ac:picMkLst>
        </pc:picChg>
        <pc:picChg chg="del">
          <ac:chgData name="Rimi Mondal" userId="d01946f0cdd1f226" providerId="LiveId" clId="{650CEAA1-DA55-4334-98B1-AEE721205CB0}" dt="2023-04-11T01:52:54.418" v="804" actId="478"/>
          <ac:picMkLst>
            <pc:docMk/>
            <pc:sldMk cId="2425936861" sldId="285"/>
            <ac:picMk id="5" creationId="{794AE9CC-DA91-C673-2963-D18DC8DE79AB}"/>
          </ac:picMkLst>
        </pc:picChg>
        <pc:picChg chg="add mod">
          <ac:chgData name="Rimi Mondal" userId="d01946f0cdd1f226" providerId="LiveId" clId="{650CEAA1-DA55-4334-98B1-AEE721205CB0}" dt="2023-04-11T01:55:59.982" v="835" actId="1076"/>
          <ac:picMkLst>
            <pc:docMk/>
            <pc:sldMk cId="2425936861" sldId="285"/>
            <ac:picMk id="7" creationId="{7707E011-A4EF-69F1-16FE-B7273B2481C1}"/>
          </ac:picMkLst>
        </pc:picChg>
        <pc:picChg chg="del">
          <ac:chgData name="Rimi Mondal" userId="d01946f0cdd1f226" providerId="LiveId" clId="{650CEAA1-DA55-4334-98B1-AEE721205CB0}" dt="2023-04-11T01:52:54.418" v="804" actId="478"/>
          <ac:picMkLst>
            <pc:docMk/>
            <pc:sldMk cId="2425936861" sldId="285"/>
            <ac:picMk id="8" creationId="{38840DF0-EC59-6BB8-660F-A727B6BD2B49}"/>
          </ac:picMkLst>
        </pc:picChg>
        <pc:picChg chg="add mod">
          <ac:chgData name="Rimi Mondal" userId="d01946f0cdd1f226" providerId="LiveId" clId="{650CEAA1-DA55-4334-98B1-AEE721205CB0}" dt="2023-04-11T01:55:57.967" v="834" actId="1076"/>
          <ac:picMkLst>
            <pc:docMk/>
            <pc:sldMk cId="2425936861" sldId="285"/>
            <ac:picMk id="10" creationId="{05310782-41EC-0BB9-9C27-E8E6E4048CF6}"/>
          </ac:picMkLst>
        </pc:picChg>
        <pc:picChg chg="add mod">
          <ac:chgData name="Rimi Mondal" userId="d01946f0cdd1f226" providerId="LiveId" clId="{650CEAA1-DA55-4334-98B1-AEE721205CB0}" dt="2023-04-11T01:56:05.831" v="837" actId="1076"/>
          <ac:picMkLst>
            <pc:docMk/>
            <pc:sldMk cId="2425936861" sldId="285"/>
            <ac:picMk id="13" creationId="{692EC708-18D7-177E-31F1-F9B688780952}"/>
          </ac:picMkLst>
        </pc:picChg>
      </pc:sldChg>
      <pc:sldChg chg="delSp modSp mod ord">
        <pc:chgData name="Rimi Mondal" userId="d01946f0cdd1f226" providerId="LiveId" clId="{650CEAA1-DA55-4334-98B1-AEE721205CB0}" dt="2023-04-10T22:26:50.311" v="255" actId="113"/>
        <pc:sldMkLst>
          <pc:docMk/>
          <pc:sldMk cId="214554826" sldId="286"/>
        </pc:sldMkLst>
        <pc:spChg chg="mod">
          <ac:chgData name="Rimi Mondal" userId="d01946f0cdd1f226" providerId="LiveId" clId="{650CEAA1-DA55-4334-98B1-AEE721205CB0}" dt="2023-04-10T22:18:46.136" v="150" actId="404"/>
          <ac:spMkLst>
            <pc:docMk/>
            <pc:sldMk cId="214554826" sldId="286"/>
            <ac:spMk id="2" creationId="{36F96B10-1769-D6E9-F600-6223557EB9DE}"/>
          </ac:spMkLst>
        </pc:spChg>
        <pc:spChg chg="del mod">
          <ac:chgData name="Rimi Mondal" userId="d01946f0cdd1f226" providerId="LiveId" clId="{650CEAA1-DA55-4334-98B1-AEE721205CB0}" dt="2023-04-10T22:21:04.615" v="170" actId="478"/>
          <ac:spMkLst>
            <pc:docMk/>
            <pc:sldMk cId="214554826" sldId="286"/>
            <ac:spMk id="10" creationId="{2E7BEE19-D69A-0956-7378-7FEE163419B3}"/>
          </ac:spMkLst>
        </pc:spChg>
        <pc:spChg chg="mod">
          <ac:chgData name="Rimi Mondal" userId="d01946f0cdd1f226" providerId="LiveId" clId="{650CEAA1-DA55-4334-98B1-AEE721205CB0}" dt="2023-04-10T22:26:29.779" v="252" actId="1038"/>
          <ac:spMkLst>
            <pc:docMk/>
            <pc:sldMk cId="214554826" sldId="286"/>
            <ac:spMk id="12" creationId="{BE047F37-B087-3757-78E4-DC0B8083B7A8}"/>
          </ac:spMkLst>
        </pc:spChg>
        <pc:graphicFrameChg chg="mod modGraphic">
          <ac:chgData name="Rimi Mondal" userId="d01946f0cdd1f226" providerId="LiveId" clId="{650CEAA1-DA55-4334-98B1-AEE721205CB0}" dt="2023-04-10T22:26:50.311" v="255" actId="113"/>
          <ac:graphicFrameMkLst>
            <pc:docMk/>
            <pc:sldMk cId="214554826" sldId="286"/>
            <ac:graphicFrameMk id="24" creationId="{379629FF-399A-8EB0-BF08-7EEC5B3709B6}"/>
          </ac:graphicFrameMkLst>
        </pc:graphicFrameChg>
        <pc:picChg chg="del">
          <ac:chgData name="Rimi Mondal" userId="d01946f0cdd1f226" providerId="LiveId" clId="{650CEAA1-DA55-4334-98B1-AEE721205CB0}" dt="2023-04-10T22:20:00.519" v="162" actId="478"/>
          <ac:picMkLst>
            <pc:docMk/>
            <pc:sldMk cId="214554826" sldId="286"/>
            <ac:picMk id="7" creationId="{565A35E7-395D-2861-EE98-B73DCD0EF6B6}"/>
          </ac:picMkLst>
        </pc:picChg>
      </pc:sldChg>
      <pc:sldChg chg="addSp delSp modSp mod">
        <pc:chgData name="Rimi Mondal" userId="d01946f0cdd1f226" providerId="LiveId" clId="{650CEAA1-DA55-4334-98B1-AEE721205CB0}" dt="2023-04-11T01:56:55.754" v="842" actId="27636"/>
        <pc:sldMkLst>
          <pc:docMk/>
          <pc:sldMk cId="1844483460" sldId="287"/>
        </pc:sldMkLst>
        <pc:spChg chg="del">
          <ac:chgData name="Rimi Mondal" userId="d01946f0cdd1f226" providerId="LiveId" clId="{650CEAA1-DA55-4334-98B1-AEE721205CB0}" dt="2023-04-11T01:40:17.821" v="675" actId="478"/>
          <ac:spMkLst>
            <pc:docMk/>
            <pc:sldMk cId="1844483460" sldId="287"/>
            <ac:spMk id="3" creationId="{43723F8A-A6D5-44B8-3BDA-4E85A0E61BD2}"/>
          </ac:spMkLst>
        </pc:spChg>
        <pc:spChg chg="del mod">
          <ac:chgData name="Rimi Mondal" userId="d01946f0cdd1f226" providerId="LiveId" clId="{650CEAA1-DA55-4334-98B1-AEE721205CB0}" dt="2023-04-11T01:40:24.514" v="677" actId="478"/>
          <ac:spMkLst>
            <pc:docMk/>
            <pc:sldMk cId="1844483460" sldId="287"/>
            <ac:spMk id="5" creationId="{C74A818B-0A90-4999-5B5F-A304CF4DB023}"/>
          </ac:spMkLst>
        </pc:spChg>
        <pc:spChg chg="mod">
          <ac:chgData name="Rimi Mondal" userId="d01946f0cdd1f226" providerId="LiveId" clId="{650CEAA1-DA55-4334-98B1-AEE721205CB0}" dt="2023-04-11T01:56:55.754" v="842" actId="27636"/>
          <ac:spMkLst>
            <pc:docMk/>
            <pc:sldMk cId="1844483460" sldId="287"/>
            <ac:spMk id="8" creationId="{7E9188DE-291E-A839-CA68-74DE489AB53B}"/>
          </ac:spMkLst>
        </pc:spChg>
        <pc:spChg chg="add del">
          <ac:chgData name="Rimi Mondal" userId="d01946f0cdd1f226" providerId="LiveId" clId="{650CEAA1-DA55-4334-98B1-AEE721205CB0}" dt="2023-04-11T01:50:38.422" v="765" actId="22"/>
          <ac:spMkLst>
            <pc:docMk/>
            <pc:sldMk cId="1844483460" sldId="287"/>
            <ac:spMk id="20" creationId="{2F397C43-0353-B8BD-A1A4-1F334FC0C6C7}"/>
          </ac:spMkLst>
        </pc:spChg>
        <pc:spChg chg="add del">
          <ac:chgData name="Rimi Mondal" userId="d01946f0cdd1f226" providerId="LiveId" clId="{650CEAA1-DA55-4334-98B1-AEE721205CB0}" dt="2023-04-11T01:50:41.272" v="767" actId="22"/>
          <ac:spMkLst>
            <pc:docMk/>
            <pc:sldMk cId="1844483460" sldId="287"/>
            <ac:spMk id="22" creationId="{3E9B4F49-0764-90E0-835C-1A6C950E24AD}"/>
          </ac:spMkLst>
        </pc:spChg>
        <pc:spChg chg="add mod">
          <ac:chgData name="Rimi Mondal" userId="d01946f0cdd1f226" providerId="LiveId" clId="{650CEAA1-DA55-4334-98B1-AEE721205CB0}" dt="2023-04-11T01:51:56.669" v="791" actId="1076"/>
          <ac:spMkLst>
            <pc:docMk/>
            <pc:sldMk cId="1844483460" sldId="287"/>
            <ac:spMk id="24" creationId="{3819EF49-73B1-CE03-C2A0-05252D6B4DFD}"/>
          </ac:spMkLst>
        </pc:spChg>
        <pc:spChg chg="add mod">
          <ac:chgData name="Rimi Mondal" userId="d01946f0cdd1f226" providerId="LiveId" clId="{650CEAA1-DA55-4334-98B1-AEE721205CB0}" dt="2023-04-11T01:52:15.201" v="803" actId="1076"/>
          <ac:spMkLst>
            <pc:docMk/>
            <pc:sldMk cId="1844483460" sldId="287"/>
            <ac:spMk id="25" creationId="{E65F062C-995A-5BF1-DB13-FBFFCFD666C4}"/>
          </ac:spMkLst>
        </pc:spChg>
        <pc:picChg chg="del">
          <ac:chgData name="Rimi Mondal" userId="d01946f0cdd1f226" providerId="LiveId" clId="{650CEAA1-DA55-4334-98B1-AEE721205CB0}" dt="2023-04-11T01:40:17.821" v="675" actId="478"/>
          <ac:picMkLst>
            <pc:docMk/>
            <pc:sldMk cId="1844483460" sldId="287"/>
            <ac:picMk id="4" creationId="{29BF6F53-0456-755B-70B5-B4880D2D8F8B}"/>
          </ac:picMkLst>
        </pc:picChg>
        <pc:picChg chg="add mod">
          <ac:chgData name="Rimi Mondal" userId="d01946f0cdd1f226" providerId="LiveId" clId="{650CEAA1-DA55-4334-98B1-AEE721205CB0}" dt="2023-04-11T01:50:27.939" v="763" actId="1038"/>
          <ac:picMkLst>
            <pc:docMk/>
            <pc:sldMk cId="1844483460" sldId="287"/>
            <ac:picMk id="6" creationId="{4485B766-18C2-F554-04DD-45299E85F3D3}"/>
          </ac:picMkLst>
        </pc:picChg>
        <pc:picChg chg="del">
          <ac:chgData name="Rimi Mondal" userId="d01946f0cdd1f226" providerId="LiveId" clId="{650CEAA1-DA55-4334-98B1-AEE721205CB0}" dt="2023-04-11T01:40:17.821" v="675" actId="478"/>
          <ac:picMkLst>
            <pc:docMk/>
            <pc:sldMk cId="1844483460" sldId="287"/>
            <ac:picMk id="9" creationId="{197168C1-F0AE-854C-CE03-79665C481769}"/>
          </ac:picMkLst>
        </pc:picChg>
        <pc:picChg chg="add del mod">
          <ac:chgData name="Rimi Mondal" userId="d01946f0cdd1f226" providerId="LiveId" clId="{650CEAA1-DA55-4334-98B1-AEE721205CB0}" dt="2023-04-11T01:47:17.065" v="713" actId="478"/>
          <ac:picMkLst>
            <pc:docMk/>
            <pc:sldMk cId="1844483460" sldId="287"/>
            <ac:picMk id="10" creationId="{BBCC9D6A-E6AD-C323-83D2-D3912362E021}"/>
          </ac:picMkLst>
        </pc:picChg>
        <pc:picChg chg="del">
          <ac:chgData name="Rimi Mondal" userId="d01946f0cdd1f226" providerId="LiveId" clId="{650CEAA1-DA55-4334-98B1-AEE721205CB0}" dt="2023-04-11T01:40:17.821" v="675" actId="478"/>
          <ac:picMkLst>
            <pc:docMk/>
            <pc:sldMk cId="1844483460" sldId="287"/>
            <ac:picMk id="11" creationId="{0A96C6F4-FBE2-FE18-46BF-3C2EE89A0729}"/>
          </ac:picMkLst>
        </pc:picChg>
        <pc:picChg chg="del">
          <ac:chgData name="Rimi Mondal" userId="d01946f0cdd1f226" providerId="LiveId" clId="{650CEAA1-DA55-4334-98B1-AEE721205CB0}" dt="2023-04-11T01:40:17.821" v="675" actId="478"/>
          <ac:picMkLst>
            <pc:docMk/>
            <pc:sldMk cId="1844483460" sldId="287"/>
            <ac:picMk id="13" creationId="{C1A6232A-280D-A11A-7381-FEA7A1FE15B8}"/>
          </ac:picMkLst>
        </pc:picChg>
        <pc:picChg chg="add mod">
          <ac:chgData name="Rimi Mondal" userId="d01946f0cdd1f226" providerId="LiveId" clId="{650CEAA1-DA55-4334-98B1-AEE721205CB0}" dt="2023-04-11T01:50:22.546" v="741" actId="1076"/>
          <ac:picMkLst>
            <pc:docMk/>
            <pc:sldMk cId="1844483460" sldId="287"/>
            <ac:picMk id="14" creationId="{B462FC21-3E1D-81F5-2BF6-069DCC4E0EA2}"/>
          </ac:picMkLst>
        </pc:picChg>
        <pc:picChg chg="add mod">
          <ac:chgData name="Rimi Mondal" userId="d01946f0cdd1f226" providerId="LiveId" clId="{650CEAA1-DA55-4334-98B1-AEE721205CB0}" dt="2023-04-11T01:50:27.939" v="763" actId="1038"/>
          <ac:picMkLst>
            <pc:docMk/>
            <pc:sldMk cId="1844483460" sldId="287"/>
            <ac:picMk id="16" creationId="{76BCF910-50C0-9138-9903-5E8E0930B510}"/>
          </ac:picMkLst>
        </pc:picChg>
        <pc:picChg chg="add del mod">
          <ac:chgData name="Rimi Mondal" userId="d01946f0cdd1f226" providerId="LiveId" clId="{650CEAA1-DA55-4334-98B1-AEE721205CB0}" dt="2023-04-11T01:49:40.599" v="731" actId="478"/>
          <ac:picMkLst>
            <pc:docMk/>
            <pc:sldMk cId="1844483460" sldId="287"/>
            <ac:picMk id="18" creationId="{9E8B8640-31D1-F8C8-8E94-A59B2B40767F}"/>
          </ac:picMkLst>
        </pc:picChg>
      </pc:sldChg>
      <pc:sldChg chg="addSp delSp modSp mod ord">
        <pc:chgData name="Rimi Mondal" userId="d01946f0cdd1f226" providerId="LiveId" clId="{650CEAA1-DA55-4334-98B1-AEE721205CB0}" dt="2023-04-11T02:14:45.972" v="989" actId="166"/>
        <pc:sldMkLst>
          <pc:docMk/>
          <pc:sldMk cId="2992175834" sldId="288"/>
        </pc:sldMkLst>
        <pc:spChg chg="mod">
          <ac:chgData name="Rimi Mondal" userId="d01946f0cdd1f226" providerId="LiveId" clId="{650CEAA1-DA55-4334-98B1-AEE721205CB0}" dt="2023-04-11T02:00:21.663" v="867" actId="1076"/>
          <ac:spMkLst>
            <pc:docMk/>
            <pc:sldMk cId="2992175834" sldId="288"/>
            <ac:spMk id="2" creationId="{3ACCF577-129A-B0ED-71C4-FD620B5DE25E}"/>
          </ac:spMkLst>
        </pc:spChg>
        <pc:spChg chg="mod ord">
          <ac:chgData name="Rimi Mondal" userId="d01946f0cdd1f226" providerId="LiveId" clId="{650CEAA1-DA55-4334-98B1-AEE721205CB0}" dt="2023-04-11T02:14:45.972" v="989" actId="166"/>
          <ac:spMkLst>
            <pc:docMk/>
            <pc:sldMk cId="2992175834" sldId="288"/>
            <ac:spMk id="6" creationId="{CEEA415F-6447-7AA3-07E6-2486B8FD11A4}"/>
          </ac:spMkLst>
        </pc:spChg>
        <pc:grpChg chg="add mod">
          <ac:chgData name="Rimi Mondal" userId="d01946f0cdd1f226" providerId="LiveId" clId="{650CEAA1-DA55-4334-98B1-AEE721205CB0}" dt="2023-04-11T02:14:41.857" v="987" actId="1076"/>
          <ac:grpSpMkLst>
            <pc:docMk/>
            <pc:sldMk cId="2992175834" sldId="288"/>
            <ac:grpSpMk id="5" creationId="{0D1A5D2B-1FDC-0442-29BC-71B91F0FC05A}"/>
          </ac:grpSpMkLst>
        </pc:grpChg>
        <pc:picChg chg="mod">
          <ac:chgData name="Rimi Mondal" userId="d01946f0cdd1f226" providerId="LiveId" clId="{650CEAA1-DA55-4334-98B1-AEE721205CB0}" dt="2023-04-11T02:14:41.857" v="987" actId="1076"/>
          <ac:picMkLst>
            <pc:docMk/>
            <pc:sldMk cId="2992175834" sldId="288"/>
            <ac:picMk id="7" creationId="{BB3E1931-AA27-FB4E-650F-DB6469F7264A}"/>
          </ac:picMkLst>
        </pc:picChg>
        <pc:picChg chg="mod">
          <ac:chgData name="Rimi Mondal" userId="d01946f0cdd1f226" providerId="LiveId" clId="{650CEAA1-DA55-4334-98B1-AEE721205CB0}" dt="2023-04-11T02:14:41.857" v="987" actId="1076"/>
          <ac:picMkLst>
            <pc:docMk/>
            <pc:sldMk cId="2992175834" sldId="288"/>
            <ac:picMk id="8" creationId="{FBA64CC2-BE38-F146-1FD6-8D87859FFE84}"/>
          </ac:picMkLst>
        </pc:picChg>
        <pc:picChg chg="del">
          <ac:chgData name="Rimi Mondal" userId="d01946f0cdd1f226" providerId="LiveId" clId="{650CEAA1-DA55-4334-98B1-AEE721205CB0}" dt="2023-04-11T02:00:38.666" v="870" actId="478"/>
          <ac:picMkLst>
            <pc:docMk/>
            <pc:sldMk cId="2992175834" sldId="288"/>
            <ac:picMk id="7170" creationId="{41DA53BC-C0FE-B54D-B534-0AE4AB5EB378}"/>
          </ac:picMkLst>
        </pc:picChg>
      </pc:sldChg>
      <pc:sldChg chg="modSp add mod">
        <pc:chgData name="Rimi Mondal" userId="d01946f0cdd1f226" providerId="LiveId" clId="{650CEAA1-DA55-4334-98B1-AEE721205CB0}" dt="2023-04-10T22:29:18.457" v="283" actId="108"/>
        <pc:sldMkLst>
          <pc:docMk/>
          <pc:sldMk cId="1806766227" sldId="290"/>
        </pc:sldMkLst>
        <pc:spChg chg="mod">
          <ac:chgData name="Rimi Mondal" userId="d01946f0cdd1f226" providerId="LiveId" clId="{650CEAA1-DA55-4334-98B1-AEE721205CB0}" dt="2023-04-10T22:29:18.457" v="283" actId="108"/>
          <ac:spMkLst>
            <pc:docMk/>
            <pc:sldMk cId="1806766227" sldId="290"/>
            <ac:spMk id="12" creationId="{BE047F37-B087-3757-78E4-DC0B8083B7A8}"/>
          </ac:spMkLst>
        </pc:spChg>
        <pc:graphicFrameChg chg="mod">
          <ac:chgData name="Rimi Mondal" userId="d01946f0cdd1f226" providerId="LiveId" clId="{650CEAA1-DA55-4334-98B1-AEE721205CB0}" dt="2023-04-10T22:27:02.221" v="257" actId="1038"/>
          <ac:graphicFrameMkLst>
            <pc:docMk/>
            <pc:sldMk cId="1806766227" sldId="290"/>
            <ac:graphicFrameMk id="24" creationId="{379629FF-399A-8EB0-BF08-7EEC5B3709B6}"/>
          </ac:graphicFrameMkLst>
        </pc:graphicFrameChg>
      </pc:sldChg>
      <pc:sldChg chg="addSp delSp modSp add mod">
        <pc:chgData name="Rimi Mondal" userId="d01946f0cdd1f226" providerId="LiveId" clId="{650CEAA1-DA55-4334-98B1-AEE721205CB0}" dt="2023-04-10T22:33:06.784" v="316" actId="108"/>
        <pc:sldMkLst>
          <pc:docMk/>
          <pc:sldMk cId="3737587258" sldId="291"/>
        </pc:sldMkLst>
        <pc:spChg chg="add del mod">
          <ac:chgData name="Rimi Mondal" userId="d01946f0cdd1f226" providerId="LiveId" clId="{650CEAA1-DA55-4334-98B1-AEE721205CB0}" dt="2023-04-10T22:31:04.195" v="301" actId="22"/>
          <ac:spMkLst>
            <pc:docMk/>
            <pc:sldMk cId="3737587258" sldId="291"/>
            <ac:spMk id="4" creationId="{44621510-98C0-F668-6F1D-F1C2E65B900D}"/>
          </ac:spMkLst>
        </pc:spChg>
        <pc:spChg chg="mod">
          <ac:chgData name="Rimi Mondal" userId="d01946f0cdd1f226" providerId="LiveId" clId="{650CEAA1-DA55-4334-98B1-AEE721205CB0}" dt="2023-04-10T22:33:06.784" v="316" actId="108"/>
          <ac:spMkLst>
            <pc:docMk/>
            <pc:sldMk cId="3737587258" sldId="291"/>
            <ac:spMk id="12" creationId="{BE047F37-B087-3757-78E4-DC0B8083B7A8}"/>
          </ac:spMkLst>
        </pc:spChg>
        <pc:graphicFrameChg chg="mod">
          <ac:chgData name="Rimi Mondal" userId="d01946f0cdd1f226" providerId="LiveId" clId="{650CEAA1-DA55-4334-98B1-AEE721205CB0}" dt="2023-04-10T22:29:58.254" v="288" actId="20577"/>
          <ac:graphicFrameMkLst>
            <pc:docMk/>
            <pc:sldMk cId="3737587258" sldId="291"/>
            <ac:graphicFrameMk id="24" creationId="{379629FF-399A-8EB0-BF08-7EEC5B3709B6}"/>
          </ac:graphicFrameMkLst>
        </pc:graphicFrameChg>
      </pc:sldChg>
      <pc:sldChg chg="modSp add mod">
        <pc:chgData name="Rimi Mondal" userId="d01946f0cdd1f226" providerId="LiveId" clId="{650CEAA1-DA55-4334-98B1-AEE721205CB0}" dt="2023-04-10T22:36:37.830" v="369" actId="108"/>
        <pc:sldMkLst>
          <pc:docMk/>
          <pc:sldMk cId="3633302029" sldId="292"/>
        </pc:sldMkLst>
        <pc:spChg chg="mod">
          <ac:chgData name="Rimi Mondal" userId="d01946f0cdd1f226" providerId="LiveId" clId="{650CEAA1-DA55-4334-98B1-AEE721205CB0}" dt="2023-04-10T22:36:37.830" v="369" actId="108"/>
          <ac:spMkLst>
            <pc:docMk/>
            <pc:sldMk cId="3633302029" sldId="292"/>
            <ac:spMk id="12" creationId="{BE047F37-B087-3757-78E4-DC0B8083B7A8}"/>
          </ac:spMkLst>
        </pc:spChg>
        <pc:graphicFrameChg chg="mod">
          <ac:chgData name="Rimi Mondal" userId="d01946f0cdd1f226" providerId="LiveId" clId="{650CEAA1-DA55-4334-98B1-AEE721205CB0}" dt="2023-04-10T22:34:50.391" v="331" actId="14100"/>
          <ac:graphicFrameMkLst>
            <pc:docMk/>
            <pc:sldMk cId="3633302029" sldId="292"/>
            <ac:graphicFrameMk id="24" creationId="{379629FF-399A-8EB0-BF08-7EEC5B3709B6}"/>
          </ac:graphicFrameMkLst>
        </pc:graphicFrameChg>
      </pc:sldChg>
      <pc:sldChg chg="modSp add mod ord">
        <pc:chgData name="Rimi Mondal" userId="d01946f0cdd1f226" providerId="LiveId" clId="{650CEAA1-DA55-4334-98B1-AEE721205CB0}" dt="2023-04-10T22:41:45.986" v="403" actId="1038"/>
        <pc:sldMkLst>
          <pc:docMk/>
          <pc:sldMk cId="3563640357" sldId="293"/>
        </pc:sldMkLst>
        <pc:spChg chg="mod">
          <ac:chgData name="Rimi Mondal" userId="d01946f0cdd1f226" providerId="LiveId" clId="{650CEAA1-DA55-4334-98B1-AEE721205CB0}" dt="2023-04-10T22:41:45.986" v="403" actId="1038"/>
          <ac:spMkLst>
            <pc:docMk/>
            <pc:sldMk cId="3563640357" sldId="293"/>
            <ac:spMk id="12" creationId="{BE047F37-B087-3757-78E4-DC0B8083B7A8}"/>
          </ac:spMkLst>
        </pc:spChg>
        <pc:graphicFrameChg chg="mod">
          <ac:chgData name="Rimi Mondal" userId="d01946f0cdd1f226" providerId="LiveId" clId="{650CEAA1-DA55-4334-98B1-AEE721205CB0}" dt="2023-04-10T22:37:59.552" v="376" actId="20577"/>
          <ac:graphicFrameMkLst>
            <pc:docMk/>
            <pc:sldMk cId="3563640357" sldId="293"/>
            <ac:graphicFrameMk id="24" creationId="{379629FF-399A-8EB0-BF08-7EEC5B3709B6}"/>
          </ac:graphicFrameMkLst>
        </pc:graphicFrameChg>
      </pc:sldChg>
      <pc:sldChg chg="modSp add mod">
        <pc:chgData name="Rimi Mondal" userId="d01946f0cdd1f226" providerId="LiveId" clId="{650CEAA1-DA55-4334-98B1-AEE721205CB0}" dt="2023-04-10T22:45:22.727" v="434" actId="108"/>
        <pc:sldMkLst>
          <pc:docMk/>
          <pc:sldMk cId="1366967525" sldId="294"/>
        </pc:sldMkLst>
        <pc:spChg chg="mod">
          <ac:chgData name="Rimi Mondal" userId="d01946f0cdd1f226" providerId="LiveId" clId="{650CEAA1-DA55-4334-98B1-AEE721205CB0}" dt="2023-04-10T22:45:22.727" v="434" actId="108"/>
          <ac:spMkLst>
            <pc:docMk/>
            <pc:sldMk cId="1366967525" sldId="294"/>
            <ac:spMk id="12" creationId="{BE047F37-B087-3757-78E4-DC0B8083B7A8}"/>
          </ac:spMkLst>
        </pc:spChg>
        <pc:graphicFrameChg chg="mod">
          <ac:chgData name="Rimi Mondal" userId="d01946f0cdd1f226" providerId="LiveId" clId="{650CEAA1-DA55-4334-98B1-AEE721205CB0}" dt="2023-04-10T22:42:41.198" v="416" actId="14100"/>
          <ac:graphicFrameMkLst>
            <pc:docMk/>
            <pc:sldMk cId="1366967525" sldId="294"/>
            <ac:graphicFrameMk id="24" creationId="{379629FF-399A-8EB0-BF08-7EEC5B3709B6}"/>
          </ac:graphicFrameMkLst>
        </pc:graphicFrameChg>
      </pc:sldChg>
      <pc:sldChg chg="modSp add mod">
        <pc:chgData name="Rimi Mondal" userId="d01946f0cdd1f226" providerId="LiveId" clId="{650CEAA1-DA55-4334-98B1-AEE721205CB0}" dt="2023-04-10T22:48:17.117" v="449" actId="108"/>
        <pc:sldMkLst>
          <pc:docMk/>
          <pc:sldMk cId="3371286099" sldId="295"/>
        </pc:sldMkLst>
        <pc:spChg chg="mod">
          <ac:chgData name="Rimi Mondal" userId="d01946f0cdd1f226" providerId="LiveId" clId="{650CEAA1-DA55-4334-98B1-AEE721205CB0}" dt="2023-04-10T22:48:17.117" v="449" actId="108"/>
          <ac:spMkLst>
            <pc:docMk/>
            <pc:sldMk cId="3371286099" sldId="295"/>
            <ac:spMk id="12" creationId="{BE047F37-B087-3757-78E4-DC0B8083B7A8}"/>
          </ac:spMkLst>
        </pc:spChg>
        <pc:graphicFrameChg chg="mod">
          <ac:chgData name="Rimi Mondal" userId="d01946f0cdd1f226" providerId="LiveId" clId="{650CEAA1-DA55-4334-98B1-AEE721205CB0}" dt="2023-04-10T22:46:21.430" v="440"/>
          <ac:graphicFrameMkLst>
            <pc:docMk/>
            <pc:sldMk cId="3371286099" sldId="295"/>
            <ac:graphicFrameMk id="24" creationId="{379629FF-399A-8EB0-BF08-7EEC5B3709B6}"/>
          </ac:graphicFrameMkLst>
        </pc:graphicFrameChg>
      </pc:sldChg>
      <pc:sldChg chg="modSp add mod">
        <pc:chgData name="Rimi Mondal" userId="d01946f0cdd1f226" providerId="LiveId" clId="{650CEAA1-DA55-4334-98B1-AEE721205CB0}" dt="2023-04-10T22:50:27.070" v="464" actId="207"/>
        <pc:sldMkLst>
          <pc:docMk/>
          <pc:sldMk cId="2296654706" sldId="296"/>
        </pc:sldMkLst>
        <pc:spChg chg="mod">
          <ac:chgData name="Rimi Mondal" userId="d01946f0cdd1f226" providerId="LiveId" clId="{650CEAA1-DA55-4334-98B1-AEE721205CB0}" dt="2023-04-10T22:50:27.070" v="464" actId="207"/>
          <ac:spMkLst>
            <pc:docMk/>
            <pc:sldMk cId="2296654706" sldId="296"/>
            <ac:spMk id="12" creationId="{BE047F37-B087-3757-78E4-DC0B8083B7A8}"/>
          </ac:spMkLst>
        </pc:spChg>
        <pc:graphicFrameChg chg="mod">
          <ac:chgData name="Rimi Mondal" userId="d01946f0cdd1f226" providerId="LiveId" clId="{650CEAA1-DA55-4334-98B1-AEE721205CB0}" dt="2023-04-10T22:48:45.811" v="454" actId="20577"/>
          <ac:graphicFrameMkLst>
            <pc:docMk/>
            <pc:sldMk cId="2296654706" sldId="296"/>
            <ac:graphicFrameMk id="24" creationId="{379629FF-399A-8EB0-BF08-7EEC5B3709B6}"/>
          </ac:graphicFrameMkLst>
        </pc:graphicFrameChg>
      </pc:sldChg>
      <pc:sldChg chg="addSp delSp modSp add mod ord">
        <pc:chgData name="Rimi Mondal" userId="d01946f0cdd1f226" providerId="LiveId" clId="{650CEAA1-DA55-4334-98B1-AEE721205CB0}" dt="2023-04-11T02:16:18.644" v="996" actId="14100"/>
        <pc:sldMkLst>
          <pc:docMk/>
          <pc:sldMk cId="2360747446" sldId="297"/>
        </pc:sldMkLst>
        <pc:spChg chg="mod">
          <ac:chgData name="Rimi Mondal" userId="d01946f0cdd1f226" providerId="LiveId" clId="{650CEAA1-DA55-4334-98B1-AEE721205CB0}" dt="2023-04-11T02:00:49.351" v="880" actId="1076"/>
          <ac:spMkLst>
            <pc:docMk/>
            <pc:sldMk cId="2360747446" sldId="297"/>
            <ac:spMk id="2" creationId="{3ACCF577-129A-B0ED-71C4-FD620B5DE25E}"/>
          </ac:spMkLst>
        </pc:spChg>
        <pc:spChg chg="mod">
          <ac:chgData name="Rimi Mondal" userId="d01946f0cdd1f226" providerId="LiveId" clId="{650CEAA1-DA55-4334-98B1-AEE721205CB0}" dt="2023-04-11T02:13:51.967" v="973" actId="1076"/>
          <ac:spMkLst>
            <pc:docMk/>
            <pc:sldMk cId="2360747446" sldId="297"/>
            <ac:spMk id="3" creationId="{DF0514EE-9437-EA71-1FFB-BCBB332F029D}"/>
          </ac:spMkLst>
        </pc:spChg>
        <pc:spChg chg="mod ord">
          <ac:chgData name="Rimi Mondal" userId="d01946f0cdd1f226" providerId="LiveId" clId="{650CEAA1-DA55-4334-98B1-AEE721205CB0}" dt="2023-04-11T02:16:11.539" v="995" actId="166"/>
          <ac:spMkLst>
            <pc:docMk/>
            <pc:sldMk cId="2360747446" sldId="297"/>
            <ac:spMk id="6" creationId="{CEEA415F-6447-7AA3-07E6-2486B8FD11A4}"/>
          </ac:spMkLst>
        </pc:spChg>
        <pc:grpChg chg="add del mod">
          <ac:chgData name="Rimi Mondal" userId="d01946f0cdd1f226" providerId="LiveId" clId="{650CEAA1-DA55-4334-98B1-AEE721205CB0}" dt="2023-04-11T02:14:34.212" v="985" actId="21"/>
          <ac:grpSpMkLst>
            <pc:docMk/>
            <pc:sldMk cId="2360747446" sldId="297"/>
            <ac:grpSpMk id="9" creationId="{DFAE1B3D-AD69-4798-F8F0-0E655ED6D3D1}"/>
          </ac:grpSpMkLst>
        </pc:grpChg>
        <pc:picChg chg="add del mod">
          <ac:chgData name="Rimi Mondal" userId="d01946f0cdd1f226" providerId="LiveId" clId="{650CEAA1-DA55-4334-98B1-AEE721205CB0}" dt="2023-04-11T02:14:31.182" v="983" actId="478"/>
          <ac:picMkLst>
            <pc:docMk/>
            <pc:sldMk cId="2360747446" sldId="297"/>
            <ac:picMk id="5" creationId="{5865F3DB-934F-DA20-58AC-32E74BD95D7F}"/>
          </ac:picMkLst>
        </pc:picChg>
        <pc:picChg chg="add mod">
          <ac:chgData name="Rimi Mondal" userId="d01946f0cdd1f226" providerId="LiveId" clId="{650CEAA1-DA55-4334-98B1-AEE721205CB0}" dt="2023-04-11T02:14:32.734" v="984" actId="1076"/>
          <ac:picMkLst>
            <pc:docMk/>
            <pc:sldMk cId="2360747446" sldId="297"/>
            <ac:picMk id="7" creationId="{65B4A798-F72B-9DF2-9CC0-60D78F324BAA}"/>
          </ac:picMkLst>
        </pc:picChg>
        <pc:picChg chg="add mod">
          <ac:chgData name="Rimi Mondal" userId="d01946f0cdd1f226" providerId="LiveId" clId="{650CEAA1-DA55-4334-98B1-AEE721205CB0}" dt="2023-04-11T02:14:32.734" v="984" actId="1076"/>
          <ac:picMkLst>
            <pc:docMk/>
            <pc:sldMk cId="2360747446" sldId="297"/>
            <ac:picMk id="8" creationId="{043EFFBD-568B-92B7-7A64-963F010D6EE1}"/>
          </ac:picMkLst>
        </pc:picChg>
        <pc:picChg chg="add del mod">
          <ac:chgData name="Rimi Mondal" userId="d01946f0cdd1f226" providerId="LiveId" clId="{650CEAA1-DA55-4334-98B1-AEE721205CB0}" dt="2023-04-11T02:14:29.396" v="982" actId="478"/>
          <ac:picMkLst>
            <pc:docMk/>
            <pc:sldMk cId="2360747446" sldId="297"/>
            <ac:picMk id="1026" creationId="{C65DC36F-56C5-F698-6881-F56806BCB012}"/>
          </ac:picMkLst>
        </pc:picChg>
        <pc:picChg chg="add mod">
          <ac:chgData name="Rimi Mondal" userId="d01946f0cdd1f226" providerId="LiveId" clId="{650CEAA1-DA55-4334-98B1-AEE721205CB0}" dt="2023-04-11T02:16:18.644" v="996" actId="14100"/>
          <ac:picMkLst>
            <pc:docMk/>
            <pc:sldMk cId="2360747446" sldId="297"/>
            <ac:picMk id="1028" creationId="{E0EA8E3B-9370-FA5E-3E04-EC8435D9210A}"/>
          </ac:picMkLst>
        </pc:picChg>
        <pc:picChg chg="del">
          <ac:chgData name="Rimi Mondal" userId="d01946f0cdd1f226" providerId="LiveId" clId="{650CEAA1-DA55-4334-98B1-AEE721205CB0}" dt="2023-04-11T02:00:34.779" v="869" actId="478"/>
          <ac:picMkLst>
            <pc:docMk/>
            <pc:sldMk cId="2360747446" sldId="297"/>
            <ac:picMk id="7170" creationId="{41DA53BC-C0FE-B54D-B534-0AE4AB5EB378}"/>
          </ac:picMkLst>
        </pc:picChg>
      </pc:sldChg>
      <pc:sldChg chg="addSp delSp add del setBg delDesignElem">
        <pc:chgData name="Rimi Mondal" userId="d01946f0cdd1f226" providerId="LiveId" clId="{650CEAA1-DA55-4334-98B1-AEE721205CB0}" dt="2023-04-11T02:00:56.831" v="883"/>
        <pc:sldMkLst>
          <pc:docMk/>
          <pc:sldMk cId="903109939" sldId="298"/>
        </pc:sldMkLst>
        <pc:spChg chg="add del">
          <ac:chgData name="Rimi Mondal" userId="d01946f0cdd1f226" providerId="LiveId" clId="{650CEAA1-DA55-4334-98B1-AEE721205CB0}" dt="2023-04-11T02:00:56.831" v="883"/>
          <ac:spMkLst>
            <pc:docMk/>
            <pc:sldMk cId="903109939" sldId="298"/>
            <ac:spMk id="141" creationId="{79C60ED7-11F7-478C-AC8E-0865FABDACBF}"/>
          </ac:spMkLst>
        </pc:spChg>
        <pc:spChg chg="add del">
          <ac:chgData name="Rimi Mondal" userId="d01946f0cdd1f226" providerId="LiveId" clId="{650CEAA1-DA55-4334-98B1-AEE721205CB0}" dt="2023-04-11T02:00:56.831" v="883"/>
          <ac:spMkLst>
            <pc:docMk/>
            <pc:sldMk cId="903109939" sldId="298"/>
            <ac:spMk id="142" creationId="{D472C551-D440-40DF-9260-BDB9AC40960A}"/>
          </ac:spMkLst>
        </pc:spChg>
        <pc:spChg chg="add del">
          <ac:chgData name="Rimi Mondal" userId="d01946f0cdd1f226" providerId="LiveId" clId="{650CEAA1-DA55-4334-98B1-AEE721205CB0}" dt="2023-04-11T02:00:56.831" v="883"/>
          <ac:spMkLst>
            <pc:docMk/>
            <pc:sldMk cId="903109939" sldId="298"/>
            <ac:spMk id="144" creationId="{508BEF50-7B1E-49A4-BC19-5F4F1D755E64}"/>
          </ac:spMkLst>
        </pc:spChg>
        <pc:spChg chg="add del">
          <ac:chgData name="Rimi Mondal" userId="d01946f0cdd1f226" providerId="LiveId" clId="{650CEAA1-DA55-4334-98B1-AEE721205CB0}" dt="2023-04-11T02:00:56.831" v="883"/>
          <ac:spMkLst>
            <pc:docMk/>
            <pc:sldMk cId="903109939" sldId="298"/>
            <ac:spMk id="145" creationId="{3FBAD350-5664-4811-A208-657FB882D350}"/>
          </ac:spMkLst>
        </pc:spChg>
        <pc:spChg chg="add del">
          <ac:chgData name="Rimi Mondal" userId="d01946f0cdd1f226" providerId="LiveId" clId="{650CEAA1-DA55-4334-98B1-AEE721205CB0}" dt="2023-04-11T02:00:56.831" v="883"/>
          <ac:spMkLst>
            <pc:docMk/>
            <pc:sldMk cId="903109939" sldId="298"/>
            <ac:spMk id="146" creationId="{C39ADB8F-D187-49D7-BDCF-C1B6DC727068}"/>
          </ac:spMkLst>
        </pc:spChg>
        <pc:cxnChg chg="add del">
          <ac:chgData name="Rimi Mondal" userId="d01946f0cdd1f226" providerId="LiveId" clId="{650CEAA1-DA55-4334-98B1-AEE721205CB0}" dt="2023-04-11T02:00:56.831" v="883"/>
          <ac:cxnSpMkLst>
            <pc:docMk/>
            <pc:sldMk cId="903109939" sldId="298"/>
            <ac:cxnSpMk id="140" creationId="{D1B787A8-0D67-4B7E-9B48-86BD906AB6B5}"/>
          </ac:cxnSpMkLst>
        </pc:cxnChg>
        <pc:cxnChg chg="add del">
          <ac:chgData name="Rimi Mondal" userId="d01946f0cdd1f226" providerId="LiveId" clId="{650CEAA1-DA55-4334-98B1-AEE721205CB0}" dt="2023-04-11T02:00:56.831" v="883"/>
          <ac:cxnSpMkLst>
            <pc:docMk/>
            <pc:sldMk cId="903109939" sldId="298"/>
            <ac:cxnSpMk id="143" creationId="{56020367-4FD5-4596-8E10-C5F095CD8DBF}"/>
          </ac:cxnSpMkLst>
        </pc:cxnChg>
      </pc:sldChg>
      <pc:sldChg chg="addSp delSp modSp add mod">
        <pc:chgData name="Rimi Mondal" userId="d01946f0cdd1f226" providerId="LiveId" clId="{650CEAA1-DA55-4334-98B1-AEE721205CB0}" dt="2023-04-11T02:05:43.010" v="922" actId="14100"/>
        <pc:sldMkLst>
          <pc:docMk/>
          <pc:sldMk cId="1613805282" sldId="298"/>
        </pc:sldMkLst>
        <pc:spChg chg="mod">
          <ac:chgData name="Rimi Mondal" userId="d01946f0cdd1f226" providerId="LiveId" clId="{650CEAA1-DA55-4334-98B1-AEE721205CB0}" dt="2023-04-11T02:01:27.791" v="892" actId="20577"/>
          <ac:spMkLst>
            <pc:docMk/>
            <pc:sldMk cId="1613805282" sldId="298"/>
            <ac:spMk id="14" creationId="{A465DE2D-EE12-110C-F73F-09A6A6214CDF}"/>
          </ac:spMkLst>
        </pc:spChg>
        <pc:picChg chg="add mod">
          <ac:chgData name="Rimi Mondal" userId="d01946f0cdd1f226" providerId="LiveId" clId="{650CEAA1-DA55-4334-98B1-AEE721205CB0}" dt="2023-04-11T02:05:34.838" v="920" actId="1076"/>
          <ac:picMkLst>
            <pc:docMk/>
            <pc:sldMk cId="1613805282" sldId="298"/>
            <ac:picMk id="2" creationId="{69359C47-55CC-5097-17D3-1123D8EBDD7C}"/>
          </ac:picMkLst>
        </pc:picChg>
        <pc:picChg chg="add mod">
          <ac:chgData name="Rimi Mondal" userId="d01946f0cdd1f226" providerId="LiveId" clId="{650CEAA1-DA55-4334-98B1-AEE721205CB0}" dt="2023-04-11T02:05:43.010" v="922" actId="14100"/>
          <ac:picMkLst>
            <pc:docMk/>
            <pc:sldMk cId="1613805282" sldId="298"/>
            <ac:picMk id="3" creationId="{A1BA6D9B-B375-39B0-DACB-1BAA32C6C6FA}"/>
          </ac:picMkLst>
        </pc:picChg>
        <pc:picChg chg="del">
          <ac:chgData name="Rimi Mondal" userId="d01946f0cdd1f226" providerId="LiveId" clId="{650CEAA1-DA55-4334-98B1-AEE721205CB0}" dt="2023-04-11T02:02:27.120" v="905" actId="478"/>
          <ac:picMkLst>
            <pc:docMk/>
            <pc:sldMk cId="1613805282" sldId="298"/>
            <ac:picMk id="4" creationId="{8F7637CB-3661-06D2-80B6-D772EC40F2D0}"/>
          </ac:picMkLst>
        </pc:picChg>
        <pc:picChg chg="add mod">
          <ac:chgData name="Rimi Mondal" userId="d01946f0cdd1f226" providerId="LiveId" clId="{650CEAA1-DA55-4334-98B1-AEE721205CB0}" dt="2023-04-11T02:05:31.444" v="919" actId="1076"/>
          <ac:picMkLst>
            <pc:docMk/>
            <pc:sldMk cId="1613805282" sldId="298"/>
            <ac:picMk id="6" creationId="{43EE2B33-05C1-6624-BBA3-58253CF672FD}"/>
          </ac:picMkLst>
        </pc:picChg>
        <pc:picChg chg="del">
          <ac:chgData name="Rimi Mondal" userId="d01946f0cdd1f226" providerId="LiveId" clId="{650CEAA1-DA55-4334-98B1-AEE721205CB0}" dt="2023-04-11T02:02:27.120" v="905" actId="478"/>
          <ac:picMkLst>
            <pc:docMk/>
            <pc:sldMk cId="1613805282" sldId="298"/>
            <ac:picMk id="7" creationId="{7707E011-A4EF-69F1-16FE-B7273B2481C1}"/>
          </ac:picMkLst>
        </pc:picChg>
        <pc:picChg chg="del">
          <ac:chgData name="Rimi Mondal" userId="d01946f0cdd1f226" providerId="LiveId" clId="{650CEAA1-DA55-4334-98B1-AEE721205CB0}" dt="2023-04-11T02:02:27.120" v="905" actId="478"/>
          <ac:picMkLst>
            <pc:docMk/>
            <pc:sldMk cId="1613805282" sldId="298"/>
            <ac:picMk id="10" creationId="{05310782-41EC-0BB9-9C27-E8E6E4048CF6}"/>
          </ac:picMkLst>
        </pc:picChg>
        <pc:picChg chg="del">
          <ac:chgData name="Rimi Mondal" userId="d01946f0cdd1f226" providerId="LiveId" clId="{650CEAA1-DA55-4334-98B1-AEE721205CB0}" dt="2023-04-11T02:02:27.120" v="905" actId="478"/>
          <ac:picMkLst>
            <pc:docMk/>
            <pc:sldMk cId="1613805282" sldId="298"/>
            <ac:picMk id="13" creationId="{692EC708-18D7-177E-31F1-F9B688780952}"/>
          </ac:picMkLst>
        </pc:picChg>
      </pc:sldChg>
      <pc:sldChg chg="addSp delSp add del setBg delDesignElem">
        <pc:chgData name="Rimi Mondal" userId="d01946f0cdd1f226" providerId="LiveId" clId="{650CEAA1-DA55-4334-98B1-AEE721205CB0}" dt="2023-04-11T02:01:34.197" v="895"/>
        <pc:sldMkLst>
          <pc:docMk/>
          <pc:sldMk cId="1105993267" sldId="299"/>
        </pc:sldMkLst>
        <pc:spChg chg="add del">
          <ac:chgData name="Rimi Mondal" userId="d01946f0cdd1f226" providerId="LiveId" clId="{650CEAA1-DA55-4334-98B1-AEE721205CB0}" dt="2023-04-11T02:01:34.197" v="895"/>
          <ac:spMkLst>
            <pc:docMk/>
            <pc:sldMk cId="1105993267" sldId="299"/>
            <ac:spMk id="141" creationId="{79C60ED7-11F7-478C-AC8E-0865FABDACBF}"/>
          </ac:spMkLst>
        </pc:spChg>
        <pc:spChg chg="add del">
          <ac:chgData name="Rimi Mondal" userId="d01946f0cdd1f226" providerId="LiveId" clId="{650CEAA1-DA55-4334-98B1-AEE721205CB0}" dt="2023-04-11T02:01:34.197" v="895"/>
          <ac:spMkLst>
            <pc:docMk/>
            <pc:sldMk cId="1105993267" sldId="299"/>
            <ac:spMk id="142" creationId="{D472C551-D440-40DF-9260-BDB9AC40960A}"/>
          </ac:spMkLst>
        </pc:spChg>
        <pc:spChg chg="add del">
          <ac:chgData name="Rimi Mondal" userId="d01946f0cdd1f226" providerId="LiveId" clId="{650CEAA1-DA55-4334-98B1-AEE721205CB0}" dt="2023-04-11T02:01:34.197" v="895"/>
          <ac:spMkLst>
            <pc:docMk/>
            <pc:sldMk cId="1105993267" sldId="299"/>
            <ac:spMk id="144" creationId="{508BEF50-7B1E-49A4-BC19-5F4F1D755E64}"/>
          </ac:spMkLst>
        </pc:spChg>
        <pc:spChg chg="add del">
          <ac:chgData name="Rimi Mondal" userId="d01946f0cdd1f226" providerId="LiveId" clId="{650CEAA1-DA55-4334-98B1-AEE721205CB0}" dt="2023-04-11T02:01:34.197" v="895"/>
          <ac:spMkLst>
            <pc:docMk/>
            <pc:sldMk cId="1105993267" sldId="299"/>
            <ac:spMk id="145" creationId="{3FBAD350-5664-4811-A208-657FB882D350}"/>
          </ac:spMkLst>
        </pc:spChg>
        <pc:spChg chg="add del">
          <ac:chgData name="Rimi Mondal" userId="d01946f0cdd1f226" providerId="LiveId" clId="{650CEAA1-DA55-4334-98B1-AEE721205CB0}" dt="2023-04-11T02:01:34.197" v="895"/>
          <ac:spMkLst>
            <pc:docMk/>
            <pc:sldMk cId="1105993267" sldId="299"/>
            <ac:spMk id="146" creationId="{C39ADB8F-D187-49D7-BDCF-C1B6DC727068}"/>
          </ac:spMkLst>
        </pc:spChg>
        <pc:cxnChg chg="add del">
          <ac:chgData name="Rimi Mondal" userId="d01946f0cdd1f226" providerId="LiveId" clId="{650CEAA1-DA55-4334-98B1-AEE721205CB0}" dt="2023-04-11T02:01:34.197" v="895"/>
          <ac:cxnSpMkLst>
            <pc:docMk/>
            <pc:sldMk cId="1105993267" sldId="299"/>
            <ac:cxnSpMk id="140" creationId="{D1B787A8-0D67-4B7E-9B48-86BD906AB6B5}"/>
          </ac:cxnSpMkLst>
        </pc:cxnChg>
        <pc:cxnChg chg="add del">
          <ac:chgData name="Rimi Mondal" userId="d01946f0cdd1f226" providerId="LiveId" clId="{650CEAA1-DA55-4334-98B1-AEE721205CB0}" dt="2023-04-11T02:01:34.197" v="895"/>
          <ac:cxnSpMkLst>
            <pc:docMk/>
            <pc:sldMk cId="1105993267" sldId="299"/>
            <ac:cxnSpMk id="143" creationId="{56020367-4FD5-4596-8E10-C5F095CD8DBF}"/>
          </ac:cxnSpMkLst>
        </pc:cxnChg>
      </pc:sldChg>
      <pc:sldChg chg="addSp delSp modSp add mod">
        <pc:chgData name="Rimi Mondal" userId="d01946f0cdd1f226" providerId="LiveId" clId="{650CEAA1-DA55-4334-98B1-AEE721205CB0}" dt="2023-04-11T02:09:07.308" v="949" actId="1076"/>
        <pc:sldMkLst>
          <pc:docMk/>
          <pc:sldMk cId="4258989869" sldId="299"/>
        </pc:sldMkLst>
        <pc:spChg chg="mod">
          <ac:chgData name="Rimi Mondal" userId="d01946f0cdd1f226" providerId="LiveId" clId="{650CEAA1-DA55-4334-98B1-AEE721205CB0}" dt="2023-04-11T02:01:57.697" v="903" actId="20577"/>
          <ac:spMkLst>
            <pc:docMk/>
            <pc:sldMk cId="4258989869" sldId="299"/>
            <ac:spMk id="14" creationId="{A465DE2D-EE12-110C-F73F-09A6A6214CDF}"/>
          </ac:spMkLst>
        </pc:spChg>
        <pc:picChg chg="add mod">
          <ac:chgData name="Rimi Mondal" userId="d01946f0cdd1f226" providerId="LiveId" clId="{650CEAA1-DA55-4334-98B1-AEE721205CB0}" dt="2023-04-11T02:08:56.640" v="946" actId="1076"/>
          <ac:picMkLst>
            <pc:docMk/>
            <pc:sldMk cId="4258989869" sldId="299"/>
            <ac:picMk id="3" creationId="{099AC584-3BA9-97FB-BCD6-3CF90F041384}"/>
          </ac:picMkLst>
        </pc:picChg>
        <pc:picChg chg="del">
          <ac:chgData name="Rimi Mondal" userId="d01946f0cdd1f226" providerId="LiveId" clId="{650CEAA1-DA55-4334-98B1-AEE721205CB0}" dt="2023-04-11T02:05:49.875" v="923" actId="478"/>
          <ac:picMkLst>
            <pc:docMk/>
            <pc:sldMk cId="4258989869" sldId="299"/>
            <ac:picMk id="4" creationId="{8F7637CB-3661-06D2-80B6-D772EC40F2D0}"/>
          </ac:picMkLst>
        </pc:picChg>
        <pc:picChg chg="add mod">
          <ac:chgData name="Rimi Mondal" userId="d01946f0cdd1f226" providerId="LiveId" clId="{650CEAA1-DA55-4334-98B1-AEE721205CB0}" dt="2023-04-11T02:08:58.590" v="947" actId="1076"/>
          <ac:picMkLst>
            <pc:docMk/>
            <pc:sldMk cId="4258989869" sldId="299"/>
            <ac:picMk id="6" creationId="{7F94879F-63A8-D7DA-E6F0-521851AD2B48}"/>
          </ac:picMkLst>
        </pc:picChg>
        <pc:picChg chg="del">
          <ac:chgData name="Rimi Mondal" userId="d01946f0cdd1f226" providerId="LiveId" clId="{650CEAA1-DA55-4334-98B1-AEE721205CB0}" dt="2023-04-11T02:05:49.875" v="923" actId="478"/>
          <ac:picMkLst>
            <pc:docMk/>
            <pc:sldMk cId="4258989869" sldId="299"/>
            <ac:picMk id="7" creationId="{7707E011-A4EF-69F1-16FE-B7273B2481C1}"/>
          </ac:picMkLst>
        </pc:picChg>
        <pc:picChg chg="add mod">
          <ac:chgData name="Rimi Mondal" userId="d01946f0cdd1f226" providerId="LiveId" clId="{650CEAA1-DA55-4334-98B1-AEE721205CB0}" dt="2023-04-11T02:09:04.971" v="948" actId="1076"/>
          <ac:picMkLst>
            <pc:docMk/>
            <pc:sldMk cId="4258989869" sldId="299"/>
            <ac:picMk id="9" creationId="{88D053E0-FF81-4FD0-6972-BB47A3254D7C}"/>
          </ac:picMkLst>
        </pc:picChg>
        <pc:picChg chg="del">
          <ac:chgData name="Rimi Mondal" userId="d01946f0cdd1f226" providerId="LiveId" clId="{650CEAA1-DA55-4334-98B1-AEE721205CB0}" dt="2023-04-11T02:05:49.875" v="923" actId="478"/>
          <ac:picMkLst>
            <pc:docMk/>
            <pc:sldMk cId="4258989869" sldId="299"/>
            <ac:picMk id="10" creationId="{05310782-41EC-0BB9-9C27-E8E6E4048CF6}"/>
          </ac:picMkLst>
        </pc:picChg>
        <pc:picChg chg="add mod">
          <ac:chgData name="Rimi Mondal" userId="d01946f0cdd1f226" providerId="LiveId" clId="{650CEAA1-DA55-4334-98B1-AEE721205CB0}" dt="2023-04-11T02:09:07.308" v="949" actId="1076"/>
          <ac:picMkLst>
            <pc:docMk/>
            <pc:sldMk cId="4258989869" sldId="299"/>
            <ac:picMk id="12" creationId="{435D8DD1-9792-1DFB-A682-384069184314}"/>
          </ac:picMkLst>
        </pc:picChg>
        <pc:picChg chg="del">
          <ac:chgData name="Rimi Mondal" userId="d01946f0cdd1f226" providerId="LiveId" clId="{650CEAA1-DA55-4334-98B1-AEE721205CB0}" dt="2023-04-11T02:05:49.875" v="923" actId="478"/>
          <ac:picMkLst>
            <pc:docMk/>
            <pc:sldMk cId="4258989869" sldId="299"/>
            <ac:picMk id="13" creationId="{692EC708-18D7-177E-31F1-F9B688780952}"/>
          </ac:picMkLst>
        </pc:picChg>
      </pc:sldChg>
    </pc:docChg>
  </pc:docChgLst>
  <pc:docChgLst>
    <pc:chgData name="Rimi Mondal" userId="d01946f0cdd1f226" providerId="LiveId" clId="{BD950D7A-9A9C-41F1-8513-F8824D978F58}"/>
    <pc:docChg chg="undo redo custSel addSld delSld modSld sldOrd delMainMaster">
      <pc:chgData name="Rimi Mondal" userId="d01946f0cdd1f226" providerId="LiveId" clId="{BD950D7A-9A9C-41F1-8513-F8824D978F58}" dt="2023-02-24T14:53:50.289" v="4602" actId="1076"/>
      <pc:docMkLst>
        <pc:docMk/>
      </pc:docMkLst>
      <pc:sldChg chg="addSp delSp modSp mod modTransition modAnim">
        <pc:chgData name="Rimi Mondal" userId="d01946f0cdd1f226" providerId="LiveId" clId="{BD950D7A-9A9C-41F1-8513-F8824D978F58}" dt="2023-02-24T07:29:04.508" v="4485"/>
        <pc:sldMkLst>
          <pc:docMk/>
          <pc:sldMk cId="87155310" sldId="256"/>
        </pc:sldMkLst>
        <pc:picChg chg="add del mod">
          <ac:chgData name="Rimi Mondal" userId="d01946f0cdd1f226" providerId="LiveId" clId="{BD950D7A-9A9C-41F1-8513-F8824D978F58}" dt="2023-02-24T07:25:12.464" v="4479"/>
          <ac:picMkLst>
            <pc:docMk/>
            <pc:sldMk cId="87155310" sldId="256"/>
            <ac:picMk id="4" creationId="{FAFF7016-39CE-1B66-A44F-9888AC90F706}"/>
          </ac:picMkLst>
        </pc:picChg>
        <pc:picChg chg="add del mod">
          <ac:chgData name="Rimi Mondal" userId="d01946f0cdd1f226" providerId="LiveId" clId="{BD950D7A-9A9C-41F1-8513-F8824D978F58}" dt="2023-02-24T07:25:56.359" v="4483" actId="34307"/>
          <ac:picMkLst>
            <pc:docMk/>
            <pc:sldMk cId="87155310" sldId="256"/>
            <ac:picMk id="12" creationId="{006CA2BC-8FED-1E94-391F-8A53AAC445EB}"/>
          </ac:picMkLst>
        </pc:picChg>
        <pc:picChg chg="add del mod">
          <ac:chgData name="Rimi Mondal" userId="d01946f0cdd1f226" providerId="LiveId" clId="{BD950D7A-9A9C-41F1-8513-F8824D978F58}" dt="2023-02-24T07:29:04.508" v="4485"/>
          <ac:picMkLst>
            <pc:docMk/>
            <pc:sldMk cId="87155310" sldId="256"/>
            <ac:picMk id="19" creationId="{044B51F7-E1C6-583F-1C2E-E3AD9B149023}"/>
          </ac:picMkLst>
        </pc:picChg>
      </pc:sldChg>
      <pc:sldChg chg="modSp new del">
        <pc:chgData name="Rimi Mondal" userId="d01946f0cdd1f226" providerId="LiveId" clId="{BD950D7A-9A9C-41F1-8513-F8824D978F58}" dt="2023-02-23T03:22:38.043" v="12" actId="47"/>
        <pc:sldMkLst>
          <pc:docMk/>
          <pc:sldMk cId="36851024" sldId="257"/>
        </pc:sldMkLst>
        <pc:spChg chg="mod">
          <ac:chgData name="Rimi Mondal" userId="d01946f0cdd1f226" providerId="LiveId" clId="{BD950D7A-9A9C-41F1-8513-F8824D978F58}" dt="2023-02-23T03:19:44.600" v="2"/>
          <ac:spMkLst>
            <pc:docMk/>
            <pc:sldMk cId="36851024" sldId="257"/>
            <ac:spMk id="2" creationId="{EE2A4208-3DD0-F49C-A369-11808EB0B45B}"/>
          </ac:spMkLst>
        </pc:spChg>
        <pc:spChg chg="mod">
          <ac:chgData name="Rimi Mondal" userId="d01946f0cdd1f226" providerId="LiveId" clId="{BD950D7A-9A9C-41F1-8513-F8824D978F58}" dt="2023-02-23T03:19:44.600" v="2"/>
          <ac:spMkLst>
            <pc:docMk/>
            <pc:sldMk cId="36851024" sldId="257"/>
            <ac:spMk id="3" creationId="{C5FC781D-DD16-4B2E-0AB7-83BC74527F31}"/>
          </ac:spMkLst>
        </pc:spChg>
      </pc:sldChg>
      <pc:sldChg chg="addSp delSp modSp add del mod modTransition setBg delDesignElem">
        <pc:chgData name="Rimi Mondal" userId="d01946f0cdd1f226" providerId="LiveId" clId="{BD950D7A-9A9C-41F1-8513-F8824D978F58}" dt="2023-02-24T07:29:04.508" v="4485"/>
        <pc:sldMkLst>
          <pc:docMk/>
          <pc:sldMk cId="2251401189" sldId="258"/>
        </pc:sldMkLst>
        <pc:spChg chg="add del mod">
          <ac:chgData name="Rimi Mondal" userId="d01946f0cdd1f226" providerId="LiveId" clId="{BD950D7A-9A9C-41F1-8513-F8824D978F58}" dt="2023-02-23T03:22:44.831" v="13" actId="478"/>
          <ac:spMkLst>
            <pc:docMk/>
            <pc:sldMk cId="2251401189" sldId="258"/>
            <ac:spMk id="2" creationId="{C9F0AC6A-3AA4-3F1B-C59B-FF338FF44A6F}"/>
          </ac:spMkLst>
        </pc:spChg>
        <pc:spChg chg="add del mod">
          <ac:chgData name="Rimi Mondal" userId="d01946f0cdd1f226" providerId="LiveId" clId="{BD950D7A-9A9C-41F1-8513-F8824D978F58}" dt="2023-02-23T03:22:53.125" v="14" actId="478"/>
          <ac:spMkLst>
            <pc:docMk/>
            <pc:sldMk cId="2251401189" sldId="258"/>
            <ac:spMk id="3" creationId="{1E9B4BC8-A060-08E2-0B1D-F8E481BC4B5D}"/>
          </ac:spMkLst>
        </pc:spChg>
        <pc:spChg chg="add del mod">
          <ac:chgData name="Rimi Mondal" userId="d01946f0cdd1f226" providerId="LiveId" clId="{BD950D7A-9A9C-41F1-8513-F8824D978F58}" dt="2023-02-23T03:54:11.433" v="77" actId="11529"/>
          <ac:spMkLst>
            <pc:docMk/>
            <pc:sldMk cId="2251401189" sldId="258"/>
            <ac:spMk id="3" creationId="{2FC9303F-E4D7-81BD-5C27-E37D3F24D101}"/>
          </ac:spMkLst>
        </pc:spChg>
        <pc:spChg chg="add del mod">
          <ac:chgData name="Rimi Mondal" userId="d01946f0cdd1f226" providerId="LiveId" clId="{BD950D7A-9A9C-41F1-8513-F8824D978F58}" dt="2023-02-23T03:21:12.875" v="10" actId="478"/>
          <ac:spMkLst>
            <pc:docMk/>
            <pc:sldMk cId="2251401189" sldId="258"/>
            <ac:spMk id="4" creationId="{98250BDC-CA44-150A-D5EF-03E8508436E4}"/>
          </ac:spMkLst>
        </pc:spChg>
        <pc:spChg chg="mod">
          <ac:chgData name="Rimi Mondal" userId="d01946f0cdd1f226" providerId="LiveId" clId="{BD950D7A-9A9C-41F1-8513-F8824D978F58}" dt="2023-02-24T05:00:48.278" v="4377" actId="14100"/>
          <ac:spMkLst>
            <pc:docMk/>
            <pc:sldMk cId="2251401189" sldId="258"/>
            <ac:spMk id="5" creationId="{15248A08-3AFF-65BC-B3A7-93E69FC8F260}"/>
          </ac:spMkLst>
        </pc:spChg>
        <pc:spChg chg="add del mod">
          <ac:chgData name="Rimi Mondal" userId="d01946f0cdd1f226" providerId="LiveId" clId="{BD950D7A-9A9C-41F1-8513-F8824D978F58}" dt="2023-02-23T03:21:12.875" v="10" actId="478"/>
          <ac:spMkLst>
            <pc:docMk/>
            <pc:sldMk cId="2251401189" sldId="258"/>
            <ac:spMk id="5" creationId="{DD5305E3-DA9A-FE52-4544-3DC5B26E921C}"/>
          </ac:spMkLst>
        </pc:spChg>
        <pc:spChg chg="mod">
          <ac:chgData name="Rimi Mondal" userId="d01946f0cdd1f226" providerId="LiveId" clId="{BD950D7A-9A9C-41F1-8513-F8824D978F58}" dt="2023-02-24T04:57:14.769" v="4250" actId="403"/>
          <ac:spMkLst>
            <pc:docMk/>
            <pc:sldMk cId="2251401189" sldId="258"/>
            <ac:spMk id="6" creationId="{FD31AFC7-731F-832A-056E-B2CFFDA45338}"/>
          </ac:spMkLst>
        </pc:spChg>
        <pc:spChg chg="add mod">
          <ac:chgData name="Rimi Mondal" userId="d01946f0cdd1f226" providerId="LiveId" clId="{BD950D7A-9A9C-41F1-8513-F8824D978F58}" dt="2023-02-23T03:51:08.746" v="70" actId="207"/>
          <ac:spMkLst>
            <pc:docMk/>
            <pc:sldMk cId="2251401189" sldId="258"/>
            <ac:spMk id="7" creationId="{CED2E76F-B0E7-8731-538D-0BD6E2EC8596}"/>
          </ac:spMkLst>
        </pc:spChg>
        <pc:spChg chg="mod">
          <ac:chgData name="Rimi Mondal" userId="d01946f0cdd1f226" providerId="LiveId" clId="{BD950D7A-9A9C-41F1-8513-F8824D978F58}" dt="2023-02-24T05:51:16.012" v="4477" actId="12"/>
          <ac:spMkLst>
            <pc:docMk/>
            <pc:sldMk cId="2251401189" sldId="258"/>
            <ac:spMk id="8" creationId="{41357CF1-61FC-E450-45CF-3C89EA3803D3}"/>
          </ac:spMkLst>
        </pc:spChg>
        <pc:spChg chg="add del mod">
          <ac:chgData name="Rimi Mondal" userId="d01946f0cdd1f226" providerId="LiveId" clId="{BD950D7A-9A9C-41F1-8513-F8824D978F58}" dt="2023-02-23T03:57:34.719" v="119" actId="478"/>
          <ac:spMkLst>
            <pc:docMk/>
            <pc:sldMk cId="2251401189" sldId="258"/>
            <ac:spMk id="9" creationId="{5D834B6C-4EB5-93B4-3868-1B32240EA3F0}"/>
          </ac:spMkLst>
        </pc:spChg>
        <pc:spChg chg="mod">
          <ac:chgData name="Rimi Mondal" userId="d01946f0cdd1f226" providerId="LiveId" clId="{BD950D7A-9A9C-41F1-8513-F8824D978F58}" dt="2023-02-24T04:57:14.481" v="4249" actId="403"/>
          <ac:spMkLst>
            <pc:docMk/>
            <pc:sldMk cId="2251401189" sldId="258"/>
            <ac:spMk id="10" creationId="{9788B9E0-54B4-FADE-D721-CD7D29233263}"/>
          </ac:spMkLst>
        </pc:spChg>
        <pc:spChg chg="mod">
          <ac:chgData name="Rimi Mondal" userId="d01946f0cdd1f226" providerId="LiveId" clId="{BD950D7A-9A9C-41F1-8513-F8824D978F58}" dt="2023-02-24T05:00:48.278" v="4377" actId="14100"/>
          <ac:spMkLst>
            <pc:docMk/>
            <pc:sldMk cId="2251401189" sldId="258"/>
            <ac:spMk id="11" creationId="{DB138A8E-F61B-7633-30C1-42072C1267F7}"/>
          </ac:spMkLst>
        </pc:spChg>
        <pc:spChg chg="mod">
          <ac:chgData name="Rimi Mondal" userId="d01946f0cdd1f226" providerId="LiveId" clId="{BD950D7A-9A9C-41F1-8513-F8824D978F58}" dt="2023-02-23T04:06:31.311" v="231"/>
          <ac:spMkLst>
            <pc:docMk/>
            <pc:sldMk cId="2251401189" sldId="258"/>
            <ac:spMk id="12" creationId="{31266644-CE53-950B-54A8-57D924A23B10}"/>
          </ac:spMkLst>
        </pc:spChg>
        <pc:spChg chg="add del mod">
          <ac:chgData name="Rimi Mondal" userId="d01946f0cdd1f226" providerId="LiveId" clId="{BD950D7A-9A9C-41F1-8513-F8824D978F58}" dt="2023-02-23T04:03:51.021" v="204" actId="478"/>
          <ac:spMkLst>
            <pc:docMk/>
            <pc:sldMk cId="2251401189" sldId="258"/>
            <ac:spMk id="13" creationId="{007DD491-921F-2425-A508-5CF9774AF44B}"/>
          </ac:spMkLst>
        </pc:spChg>
        <pc:spChg chg="add del">
          <ac:chgData name="Rimi Mondal" userId="d01946f0cdd1f226" providerId="LiveId" clId="{BD950D7A-9A9C-41F1-8513-F8824D978F58}" dt="2023-02-23T04:00:05.672" v="147" actId="22"/>
          <ac:spMkLst>
            <pc:docMk/>
            <pc:sldMk cId="2251401189" sldId="258"/>
            <ac:spMk id="15" creationId="{FF507E40-8070-446C-C167-49A676D384CE}"/>
          </ac:spMkLst>
        </pc:spChg>
        <pc:spChg chg="mod">
          <ac:chgData name="Rimi Mondal" userId="d01946f0cdd1f226" providerId="LiveId" clId="{BD950D7A-9A9C-41F1-8513-F8824D978F58}" dt="2023-02-24T05:00:30.927" v="4375" actId="14100"/>
          <ac:spMkLst>
            <pc:docMk/>
            <pc:sldMk cId="2251401189" sldId="258"/>
            <ac:spMk id="17" creationId="{36C30104-3463-0C76-47E8-AEB8394AC6A1}"/>
          </ac:spMkLst>
        </pc:spChg>
        <pc:spChg chg="del mod">
          <ac:chgData name="Rimi Mondal" userId="d01946f0cdd1f226" providerId="LiveId" clId="{BD950D7A-9A9C-41F1-8513-F8824D978F58}" dt="2023-02-24T04:58:39.331" v="4322" actId="478"/>
          <ac:spMkLst>
            <pc:docMk/>
            <pc:sldMk cId="2251401189" sldId="258"/>
            <ac:spMk id="18" creationId="{B4FB3F0D-471D-9DF3-440D-C9F21E4FCBA0}"/>
          </ac:spMkLst>
        </pc:spChg>
        <pc:spChg chg="mod">
          <ac:chgData name="Rimi Mondal" userId="d01946f0cdd1f226" providerId="LiveId" clId="{BD950D7A-9A9C-41F1-8513-F8824D978F58}" dt="2023-02-24T05:00:30.927" v="4375" actId="14100"/>
          <ac:spMkLst>
            <pc:docMk/>
            <pc:sldMk cId="2251401189" sldId="258"/>
            <ac:spMk id="19" creationId="{16540091-3E94-2266-54E4-DFB2795E0C22}"/>
          </ac:spMkLst>
        </pc:spChg>
        <pc:spChg chg="del mod">
          <ac:chgData name="Rimi Mondal" userId="d01946f0cdd1f226" providerId="LiveId" clId="{BD950D7A-9A9C-41F1-8513-F8824D978F58}" dt="2023-02-24T04:58:39.331" v="4322" actId="478"/>
          <ac:spMkLst>
            <pc:docMk/>
            <pc:sldMk cId="2251401189" sldId="258"/>
            <ac:spMk id="20" creationId="{6ACDBCB8-86EB-F62D-D9D9-774589D810C2}"/>
          </ac:spMkLst>
        </pc:spChg>
        <pc:spChg chg="mod">
          <ac:chgData name="Rimi Mondal" userId="d01946f0cdd1f226" providerId="LiveId" clId="{BD950D7A-9A9C-41F1-8513-F8824D978F58}" dt="2023-02-24T05:00:30.927" v="4375" actId="14100"/>
          <ac:spMkLst>
            <pc:docMk/>
            <pc:sldMk cId="2251401189" sldId="258"/>
            <ac:spMk id="21" creationId="{4488C351-E815-C861-6661-2E65440FF57E}"/>
          </ac:spMkLst>
        </pc:spChg>
        <pc:spChg chg="del mod">
          <ac:chgData name="Rimi Mondal" userId="d01946f0cdd1f226" providerId="LiveId" clId="{BD950D7A-9A9C-41F1-8513-F8824D978F58}" dt="2023-02-24T04:58:39.331" v="4322" actId="478"/>
          <ac:spMkLst>
            <pc:docMk/>
            <pc:sldMk cId="2251401189" sldId="258"/>
            <ac:spMk id="22" creationId="{6FA3906B-F11C-9D39-9B20-06C15A092E25}"/>
          </ac:spMkLst>
        </pc:spChg>
        <pc:spChg chg="add mod">
          <ac:chgData name="Rimi Mondal" userId="d01946f0cdd1f226" providerId="LiveId" clId="{BD950D7A-9A9C-41F1-8513-F8824D978F58}" dt="2023-02-24T04:59:11.847" v="4366" actId="1076"/>
          <ac:spMkLst>
            <pc:docMk/>
            <pc:sldMk cId="2251401189" sldId="258"/>
            <ac:spMk id="23" creationId="{E54D28CE-3101-8FD1-062F-0C87C8D87296}"/>
          </ac:spMkLst>
        </pc:spChg>
        <pc:spChg chg="add mod">
          <ac:chgData name="Rimi Mondal" userId="d01946f0cdd1f226" providerId="LiveId" clId="{BD950D7A-9A9C-41F1-8513-F8824D978F58}" dt="2023-02-24T04:59:11.847" v="4366" actId="1076"/>
          <ac:spMkLst>
            <pc:docMk/>
            <pc:sldMk cId="2251401189" sldId="258"/>
            <ac:spMk id="24" creationId="{832FB195-C0E0-EAA9-3D18-141707874CBA}"/>
          </ac:spMkLst>
        </pc:spChg>
        <pc:spChg chg="add mod">
          <ac:chgData name="Rimi Mondal" userId="d01946f0cdd1f226" providerId="LiveId" clId="{BD950D7A-9A9C-41F1-8513-F8824D978F58}" dt="2023-02-24T04:59:11.847" v="4366" actId="1076"/>
          <ac:spMkLst>
            <pc:docMk/>
            <pc:sldMk cId="2251401189" sldId="258"/>
            <ac:spMk id="25" creationId="{8C922D9C-A001-2074-7ED1-24C347E6B1A6}"/>
          </ac:spMkLst>
        </pc:spChg>
        <pc:spChg chg="add del mod">
          <ac:chgData name="Rimi Mondal" userId="d01946f0cdd1f226" providerId="LiveId" clId="{BD950D7A-9A9C-41F1-8513-F8824D978F58}" dt="2023-02-23T03:22:20.467" v="11" actId="16037"/>
          <ac:spMkLst>
            <pc:docMk/>
            <pc:sldMk cId="2251401189" sldId="258"/>
            <ac:spMk id="141" creationId="{79C60ED7-11F7-478C-AC8E-0865FABDACBF}"/>
          </ac:spMkLst>
        </pc:spChg>
        <pc:spChg chg="add del mod">
          <ac:chgData name="Rimi Mondal" userId="d01946f0cdd1f226" providerId="LiveId" clId="{BD950D7A-9A9C-41F1-8513-F8824D978F58}" dt="2023-02-23T03:22:20.467" v="11" actId="16037"/>
          <ac:spMkLst>
            <pc:docMk/>
            <pc:sldMk cId="2251401189" sldId="258"/>
            <ac:spMk id="142" creationId="{D472C551-D440-40DF-9260-BDB9AC40960A}"/>
          </ac:spMkLst>
        </pc:spChg>
        <pc:spChg chg="add del mod">
          <ac:chgData name="Rimi Mondal" userId="d01946f0cdd1f226" providerId="LiveId" clId="{BD950D7A-9A9C-41F1-8513-F8824D978F58}" dt="2023-02-23T03:22:20.467" v="11" actId="16037"/>
          <ac:spMkLst>
            <pc:docMk/>
            <pc:sldMk cId="2251401189" sldId="258"/>
            <ac:spMk id="144" creationId="{508BEF50-7B1E-49A4-BC19-5F4F1D755E64}"/>
          </ac:spMkLst>
        </pc:spChg>
        <pc:spChg chg="add del mod">
          <ac:chgData name="Rimi Mondal" userId="d01946f0cdd1f226" providerId="LiveId" clId="{BD950D7A-9A9C-41F1-8513-F8824D978F58}" dt="2023-02-23T03:22:20.467" v="11" actId="16037"/>
          <ac:spMkLst>
            <pc:docMk/>
            <pc:sldMk cId="2251401189" sldId="258"/>
            <ac:spMk id="145" creationId="{3FBAD350-5664-4811-A208-657FB882D350}"/>
          </ac:spMkLst>
        </pc:spChg>
        <pc:spChg chg="add del mod">
          <ac:chgData name="Rimi Mondal" userId="d01946f0cdd1f226" providerId="LiveId" clId="{BD950D7A-9A9C-41F1-8513-F8824D978F58}" dt="2023-02-23T03:22:20.467" v="11" actId="16037"/>
          <ac:spMkLst>
            <pc:docMk/>
            <pc:sldMk cId="2251401189" sldId="258"/>
            <ac:spMk id="146" creationId="{C39ADB8F-D187-49D7-BDCF-C1B6DC727068}"/>
          </ac:spMkLst>
        </pc:spChg>
        <pc:grpChg chg="mod">
          <ac:chgData name="Rimi Mondal" userId="d01946f0cdd1f226" providerId="LiveId" clId="{BD950D7A-9A9C-41F1-8513-F8824D978F58}" dt="2023-02-24T05:00:52.830" v="4384" actId="1037"/>
          <ac:grpSpMkLst>
            <pc:docMk/>
            <pc:sldMk cId="2251401189" sldId="258"/>
            <ac:grpSpMk id="4" creationId="{4082565A-7B6E-4F12-4A4E-7A0C588A11EC}"/>
          </ac:grpSpMkLst>
        </pc:grpChg>
        <pc:grpChg chg="add mod">
          <ac:chgData name="Rimi Mondal" userId="d01946f0cdd1f226" providerId="LiveId" clId="{BD950D7A-9A9C-41F1-8513-F8824D978F58}" dt="2023-02-23T04:07:00.793" v="234" actId="1076"/>
          <ac:grpSpMkLst>
            <pc:docMk/>
            <pc:sldMk cId="2251401189" sldId="258"/>
            <ac:grpSpMk id="16" creationId="{B6B76D9F-53DB-DA61-50C6-10E6C5476CB0}"/>
          </ac:grpSpMkLst>
        </pc:grpChg>
        <pc:graphicFrameChg chg="add del mod modGraphic">
          <ac:chgData name="Rimi Mondal" userId="d01946f0cdd1f226" providerId="LiveId" clId="{BD950D7A-9A9C-41F1-8513-F8824D978F58}" dt="2023-02-23T03:54:24.561" v="78" actId="18245"/>
          <ac:graphicFrameMkLst>
            <pc:docMk/>
            <pc:sldMk cId="2251401189" sldId="258"/>
            <ac:graphicFrameMk id="2" creationId="{245F1BB1-9730-30A7-AF5B-75C7450EB1BC}"/>
          </ac:graphicFrameMkLst>
        </pc:graphicFrameChg>
        <pc:picChg chg="add del mod">
          <ac:chgData name="Rimi Mondal" userId="d01946f0cdd1f226" providerId="LiveId" clId="{BD950D7A-9A9C-41F1-8513-F8824D978F58}" dt="2023-02-23T03:57:39.301" v="121" actId="1076"/>
          <ac:picMkLst>
            <pc:docMk/>
            <pc:sldMk cId="2251401189" sldId="258"/>
            <ac:picMk id="121" creationId="{588E404E-7131-180F-FC09-9F0E7D2CBC1D}"/>
          </ac:picMkLst>
        </pc:picChg>
        <pc:cxnChg chg="add del mod">
          <ac:chgData name="Rimi Mondal" userId="d01946f0cdd1f226" providerId="LiveId" clId="{BD950D7A-9A9C-41F1-8513-F8824D978F58}" dt="2023-02-23T03:22:20.467" v="11" actId="16037"/>
          <ac:cxnSpMkLst>
            <pc:docMk/>
            <pc:sldMk cId="2251401189" sldId="258"/>
            <ac:cxnSpMk id="140" creationId="{D1B787A8-0D67-4B7E-9B48-86BD906AB6B5}"/>
          </ac:cxnSpMkLst>
        </pc:cxnChg>
        <pc:cxnChg chg="add del mod">
          <ac:chgData name="Rimi Mondal" userId="d01946f0cdd1f226" providerId="LiveId" clId="{BD950D7A-9A9C-41F1-8513-F8824D978F58}" dt="2023-02-23T03:22:20.467" v="11" actId="16037"/>
          <ac:cxnSpMkLst>
            <pc:docMk/>
            <pc:sldMk cId="2251401189" sldId="258"/>
            <ac:cxnSpMk id="143" creationId="{56020367-4FD5-4596-8E10-C5F095CD8DBF}"/>
          </ac:cxnSpMkLst>
        </pc:cxnChg>
      </pc:sldChg>
      <pc:sldChg chg="delSp modSp add del mod ord">
        <pc:chgData name="Rimi Mondal" userId="d01946f0cdd1f226" providerId="LiveId" clId="{BD950D7A-9A9C-41F1-8513-F8824D978F58}" dt="2023-02-23T17:22:34.677" v="832" actId="47"/>
        <pc:sldMkLst>
          <pc:docMk/>
          <pc:sldMk cId="179011818" sldId="259"/>
        </pc:sldMkLst>
        <pc:spChg chg="del">
          <ac:chgData name="Rimi Mondal" userId="d01946f0cdd1f226" providerId="LiveId" clId="{BD950D7A-9A9C-41F1-8513-F8824D978F58}" dt="2023-02-23T17:11:43.242" v="607" actId="478"/>
          <ac:spMkLst>
            <pc:docMk/>
            <pc:sldMk cId="179011818" sldId="259"/>
            <ac:spMk id="7" creationId="{CED2E76F-B0E7-8731-538D-0BD6E2EC8596}"/>
          </ac:spMkLst>
        </pc:spChg>
        <pc:spChg chg="mod">
          <ac:chgData name="Rimi Mondal" userId="d01946f0cdd1f226" providerId="LiveId" clId="{BD950D7A-9A9C-41F1-8513-F8824D978F58}" dt="2023-02-23T17:18:25.441" v="831" actId="12"/>
          <ac:spMkLst>
            <pc:docMk/>
            <pc:sldMk cId="179011818" sldId="259"/>
            <ac:spMk id="9" creationId="{5D834B6C-4EB5-93B4-3868-1B32240EA3F0}"/>
          </ac:spMkLst>
        </pc:spChg>
      </pc:sldChg>
      <pc:sldChg chg="addSp delSp add del setBg delDesignElem">
        <pc:chgData name="Rimi Mondal" userId="d01946f0cdd1f226" providerId="LiveId" clId="{BD950D7A-9A9C-41F1-8513-F8824D978F58}" dt="2023-02-23T03:29:11.564" v="45"/>
        <pc:sldMkLst>
          <pc:docMk/>
          <pc:sldMk cId="1186948985" sldId="259"/>
        </pc:sldMkLst>
        <pc:spChg chg="add del">
          <ac:chgData name="Rimi Mondal" userId="d01946f0cdd1f226" providerId="LiveId" clId="{BD950D7A-9A9C-41F1-8513-F8824D978F58}" dt="2023-02-23T03:29:11.564" v="45"/>
          <ac:spMkLst>
            <pc:docMk/>
            <pc:sldMk cId="1186948985" sldId="259"/>
            <ac:spMk id="141" creationId="{79C60ED7-11F7-478C-AC8E-0865FABDACBF}"/>
          </ac:spMkLst>
        </pc:spChg>
        <pc:spChg chg="add del">
          <ac:chgData name="Rimi Mondal" userId="d01946f0cdd1f226" providerId="LiveId" clId="{BD950D7A-9A9C-41F1-8513-F8824D978F58}" dt="2023-02-23T03:29:11.564" v="45"/>
          <ac:spMkLst>
            <pc:docMk/>
            <pc:sldMk cId="1186948985" sldId="259"/>
            <ac:spMk id="142" creationId="{D472C551-D440-40DF-9260-BDB9AC40960A}"/>
          </ac:spMkLst>
        </pc:spChg>
        <pc:spChg chg="add del">
          <ac:chgData name="Rimi Mondal" userId="d01946f0cdd1f226" providerId="LiveId" clId="{BD950D7A-9A9C-41F1-8513-F8824D978F58}" dt="2023-02-23T03:29:11.564" v="45"/>
          <ac:spMkLst>
            <pc:docMk/>
            <pc:sldMk cId="1186948985" sldId="259"/>
            <ac:spMk id="144" creationId="{508BEF50-7B1E-49A4-BC19-5F4F1D755E64}"/>
          </ac:spMkLst>
        </pc:spChg>
        <pc:spChg chg="add del">
          <ac:chgData name="Rimi Mondal" userId="d01946f0cdd1f226" providerId="LiveId" clId="{BD950D7A-9A9C-41F1-8513-F8824D978F58}" dt="2023-02-23T03:29:11.564" v="45"/>
          <ac:spMkLst>
            <pc:docMk/>
            <pc:sldMk cId="1186948985" sldId="259"/>
            <ac:spMk id="145" creationId="{3FBAD350-5664-4811-A208-657FB882D350}"/>
          </ac:spMkLst>
        </pc:spChg>
        <pc:spChg chg="add del">
          <ac:chgData name="Rimi Mondal" userId="d01946f0cdd1f226" providerId="LiveId" clId="{BD950D7A-9A9C-41F1-8513-F8824D978F58}" dt="2023-02-23T03:29:11.564" v="45"/>
          <ac:spMkLst>
            <pc:docMk/>
            <pc:sldMk cId="1186948985" sldId="259"/>
            <ac:spMk id="146" creationId="{C39ADB8F-D187-49D7-BDCF-C1B6DC727068}"/>
          </ac:spMkLst>
        </pc:spChg>
        <pc:cxnChg chg="add del">
          <ac:chgData name="Rimi Mondal" userId="d01946f0cdd1f226" providerId="LiveId" clId="{BD950D7A-9A9C-41F1-8513-F8824D978F58}" dt="2023-02-23T03:29:11.564" v="45"/>
          <ac:cxnSpMkLst>
            <pc:docMk/>
            <pc:sldMk cId="1186948985" sldId="259"/>
            <ac:cxnSpMk id="140" creationId="{D1B787A8-0D67-4B7E-9B48-86BD906AB6B5}"/>
          </ac:cxnSpMkLst>
        </pc:cxnChg>
        <pc:cxnChg chg="add del">
          <ac:chgData name="Rimi Mondal" userId="d01946f0cdd1f226" providerId="LiveId" clId="{BD950D7A-9A9C-41F1-8513-F8824D978F58}" dt="2023-02-23T03:29:11.564" v="45"/>
          <ac:cxnSpMkLst>
            <pc:docMk/>
            <pc:sldMk cId="1186948985" sldId="259"/>
            <ac:cxnSpMk id="143" creationId="{56020367-4FD5-4596-8E10-C5F095CD8DBF}"/>
          </ac:cxnSpMkLst>
        </pc:cxnChg>
      </pc:sldChg>
      <pc:sldChg chg="addSp modSp new del mod">
        <pc:chgData name="Rimi Mondal" userId="d01946f0cdd1f226" providerId="LiveId" clId="{BD950D7A-9A9C-41F1-8513-F8824D978F58}" dt="2023-02-23T03:28:50.395" v="39" actId="47"/>
        <pc:sldMkLst>
          <pc:docMk/>
          <pc:sldMk cId="1299022949" sldId="259"/>
        </pc:sldMkLst>
        <pc:picChg chg="add mod">
          <ac:chgData name="Rimi Mondal" userId="d01946f0cdd1f226" providerId="LiveId" clId="{BD950D7A-9A9C-41F1-8513-F8824D978F58}" dt="2023-02-23T03:28:06.170" v="38" actId="1076"/>
          <ac:picMkLst>
            <pc:docMk/>
            <pc:sldMk cId="1299022949" sldId="259"/>
            <ac:picMk id="4" creationId="{B3574E7E-FA3D-7CF2-5AF8-0843B68BA15A}"/>
          </ac:picMkLst>
        </pc:picChg>
      </pc:sldChg>
      <pc:sldChg chg="addSp delSp add del setBg delDesignElem">
        <pc:chgData name="Rimi Mondal" userId="d01946f0cdd1f226" providerId="LiveId" clId="{BD950D7A-9A9C-41F1-8513-F8824D978F58}" dt="2023-02-23T03:26:28.377" v="29"/>
        <pc:sldMkLst>
          <pc:docMk/>
          <pc:sldMk cId="1429987136" sldId="260"/>
        </pc:sldMkLst>
        <pc:spChg chg="add del">
          <ac:chgData name="Rimi Mondal" userId="d01946f0cdd1f226" providerId="LiveId" clId="{BD950D7A-9A9C-41F1-8513-F8824D978F58}" dt="2023-02-23T03:26:28.377" v="29"/>
          <ac:spMkLst>
            <pc:docMk/>
            <pc:sldMk cId="1429987136" sldId="260"/>
            <ac:spMk id="141" creationId="{79C60ED7-11F7-478C-AC8E-0865FABDACBF}"/>
          </ac:spMkLst>
        </pc:spChg>
        <pc:spChg chg="add del">
          <ac:chgData name="Rimi Mondal" userId="d01946f0cdd1f226" providerId="LiveId" clId="{BD950D7A-9A9C-41F1-8513-F8824D978F58}" dt="2023-02-23T03:26:28.377" v="29"/>
          <ac:spMkLst>
            <pc:docMk/>
            <pc:sldMk cId="1429987136" sldId="260"/>
            <ac:spMk id="142" creationId="{D472C551-D440-40DF-9260-BDB9AC40960A}"/>
          </ac:spMkLst>
        </pc:spChg>
        <pc:spChg chg="add del">
          <ac:chgData name="Rimi Mondal" userId="d01946f0cdd1f226" providerId="LiveId" clId="{BD950D7A-9A9C-41F1-8513-F8824D978F58}" dt="2023-02-23T03:26:28.377" v="29"/>
          <ac:spMkLst>
            <pc:docMk/>
            <pc:sldMk cId="1429987136" sldId="260"/>
            <ac:spMk id="144" creationId="{508BEF50-7B1E-49A4-BC19-5F4F1D755E64}"/>
          </ac:spMkLst>
        </pc:spChg>
        <pc:spChg chg="add del">
          <ac:chgData name="Rimi Mondal" userId="d01946f0cdd1f226" providerId="LiveId" clId="{BD950D7A-9A9C-41F1-8513-F8824D978F58}" dt="2023-02-23T03:26:28.377" v="29"/>
          <ac:spMkLst>
            <pc:docMk/>
            <pc:sldMk cId="1429987136" sldId="260"/>
            <ac:spMk id="145" creationId="{3FBAD350-5664-4811-A208-657FB882D350}"/>
          </ac:spMkLst>
        </pc:spChg>
        <pc:spChg chg="add del">
          <ac:chgData name="Rimi Mondal" userId="d01946f0cdd1f226" providerId="LiveId" clId="{BD950D7A-9A9C-41F1-8513-F8824D978F58}" dt="2023-02-23T03:26:28.377" v="29"/>
          <ac:spMkLst>
            <pc:docMk/>
            <pc:sldMk cId="1429987136" sldId="260"/>
            <ac:spMk id="146" creationId="{C39ADB8F-D187-49D7-BDCF-C1B6DC727068}"/>
          </ac:spMkLst>
        </pc:spChg>
        <pc:cxnChg chg="add del">
          <ac:chgData name="Rimi Mondal" userId="d01946f0cdd1f226" providerId="LiveId" clId="{BD950D7A-9A9C-41F1-8513-F8824D978F58}" dt="2023-02-23T03:26:28.377" v="29"/>
          <ac:cxnSpMkLst>
            <pc:docMk/>
            <pc:sldMk cId="1429987136" sldId="260"/>
            <ac:cxnSpMk id="140" creationId="{D1B787A8-0D67-4B7E-9B48-86BD906AB6B5}"/>
          </ac:cxnSpMkLst>
        </pc:cxnChg>
        <pc:cxnChg chg="add del">
          <ac:chgData name="Rimi Mondal" userId="d01946f0cdd1f226" providerId="LiveId" clId="{BD950D7A-9A9C-41F1-8513-F8824D978F58}" dt="2023-02-23T03:26:28.377" v="29"/>
          <ac:cxnSpMkLst>
            <pc:docMk/>
            <pc:sldMk cId="1429987136" sldId="260"/>
            <ac:cxnSpMk id="143" creationId="{56020367-4FD5-4596-8E10-C5F095CD8DBF}"/>
          </ac:cxnSpMkLst>
        </pc:cxnChg>
      </pc:sldChg>
      <pc:sldChg chg="addSp delSp add del setBg delDesignElem">
        <pc:chgData name="Rimi Mondal" userId="d01946f0cdd1f226" providerId="LiveId" clId="{BD950D7A-9A9C-41F1-8513-F8824D978F58}" dt="2023-02-23T03:29:15.471" v="49"/>
        <pc:sldMkLst>
          <pc:docMk/>
          <pc:sldMk cId="2225229340" sldId="260"/>
        </pc:sldMkLst>
        <pc:spChg chg="add del">
          <ac:chgData name="Rimi Mondal" userId="d01946f0cdd1f226" providerId="LiveId" clId="{BD950D7A-9A9C-41F1-8513-F8824D978F58}" dt="2023-02-23T03:29:15.471" v="49"/>
          <ac:spMkLst>
            <pc:docMk/>
            <pc:sldMk cId="2225229340" sldId="260"/>
            <ac:spMk id="141" creationId="{79C60ED7-11F7-478C-AC8E-0865FABDACBF}"/>
          </ac:spMkLst>
        </pc:spChg>
        <pc:spChg chg="add del">
          <ac:chgData name="Rimi Mondal" userId="d01946f0cdd1f226" providerId="LiveId" clId="{BD950D7A-9A9C-41F1-8513-F8824D978F58}" dt="2023-02-23T03:29:15.471" v="49"/>
          <ac:spMkLst>
            <pc:docMk/>
            <pc:sldMk cId="2225229340" sldId="260"/>
            <ac:spMk id="142" creationId="{D472C551-D440-40DF-9260-BDB9AC40960A}"/>
          </ac:spMkLst>
        </pc:spChg>
        <pc:spChg chg="add del">
          <ac:chgData name="Rimi Mondal" userId="d01946f0cdd1f226" providerId="LiveId" clId="{BD950D7A-9A9C-41F1-8513-F8824D978F58}" dt="2023-02-23T03:29:15.471" v="49"/>
          <ac:spMkLst>
            <pc:docMk/>
            <pc:sldMk cId="2225229340" sldId="260"/>
            <ac:spMk id="144" creationId="{508BEF50-7B1E-49A4-BC19-5F4F1D755E64}"/>
          </ac:spMkLst>
        </pc:spChg>
        <pc:spChg chg="add del">
          <ac:chgData name="Rimi Mondal" userId="d01946f0cdd1f226" providerId="LiveId" clId="{BD950D7A-9A9C-41F1-8513-F8824D978F58}" dt="2023-02-23T03:29:15.471" v="49"/>
          <ac:spMkLst>
            <pc:docMk/>
            <pc:sldMk cId="2225229340" sldId="260"/>
            <ac:spMk id="145" creationId="{3FBAD350-5664-4811-A208-657FB882D350}"/>
          </ac:spMkLst>
        </pc:spChg>
        <pc:spChg chg="add del">
          <ac:chgData name="Rimi Mondal" userId="d01946f0cdd1f226" providerId="LiveId" clId="{BD950D7A-9A9C-41F1-8513-F8824D978F58}" dt="2023-02-23T03:29:15.471" v="49"/>
          <ac:spMkLst>
            <pc:docMk/>
            <pc:sldMk cId="2225229340" sldId="260"/>
            <ac:spMk id="146" creationId="{C39ADB8F-D187-49D7-BDCF-C1B6DC727068}"/>
          </ac:spMkLst>
        </pc:spChg>
        <pc:cxnChg chg="add del">
          <ac:chgData name="Rimi Mondal" userId="d01946f0cdd1f226" providerId="LiveId" clId="{BD950D7A-9A9C-41F1-8513-F8824D978F58}" dt="2023-02-23T03:29:15.471" v="49"/>
          <ac:cxnSpMkLst>
            <pc:docMk/>
            <pc:sldMk cId="2225229340" sldId="260"/>
            <ac:cxnSpMk id="140" creationId="{D1B787A8-0D67-4B7E-9B48-86BD906AB6B5}"/>
          </ac:cxnSpMkLst>
        </pc:cxnChg>
        <pc:cxnChg chg="add del">
          <ac:chgData name="Rimi Mondal" userId="d01946f0cdd1f226" providerId="LiveId" clId="{BD950D7A-9A9C-41F1-8513-F8824D978F58}" dt="2023-02-23T03:29:15.471" v="49"/>
          <ac:cxnSpMkLst>
            <pc:docMk/>
            <pc:sldMk cId="2225229340" sldId="260"/>
            <ac:cxnSpMk id="143" creationId="{56020367-4FD5-4596-8E10-C5F095CD8DBF}"/>
          </ac:cxnSpMkLst>
        </pc:cxnChg>
      </pc:sldChg>
      <pc:sldChg chg="addSp delSp modSp add mod ord modTransition">
        <pc:chgData name="Rimi Mondal" userId="d01946f0cdd1f226" providerId="LiveId" clId="{BD950D7A-9A9C-41F1-8513-F8824D978F58}" dt="2023-02-24T07:29:04.508" v="4485"/>
        <pc:sldMkLst>
          <pc:docMk/>
          <pc:sldMk cId="2359312200" sldId="260"/>
        </pc:sldMkLst>
        <pc:spChg chg="add del mod">
          <ac:chgData name="Rimi Mondal" userId="d01946f0cdd1f226" providerId="LiveId" clId="{BD950D7A-9A9C-41F1-8513-F8824D978F58}" dt="2023-02-23T17:37:38.897" v="833" actId="21"/>
          <ac:spMkLst>
            <pc:docMk/>
            <pc:sldMk cId="2359312200" sldId="260"/>
            <ac:spMk id="2" creationId="{B1F71F62-8135-B8B0-72C5-DFAD5E069EA4}"/>
          </ac:spMkLst>
        </pc:spChg>
        <pc:spChg chg="add mod">
          <ac:chgData name="Rimi Mondal" userId="d01946f0cdd1f226" providerId="LiveId" clId="{BD950D7A-9A9C-41F1-8513-F8824D978F58}" dt="2023-02-23T18:23:28.124" v="1035" actId="403"/>
          <ac:spMkLst>
            <pc:docMk/>
            <pc:sldMk cId="2359312200" sldId="260"/>
            <ac:spMk id="3" creationId="{E098681E-A4C1-A13A-D36D-ED7852B44D74}"/>
          </ac:spMkLst>
        </pc:spChg>
        <pc:spChg chg="add del">
          <ac:chgData name="Rimi Mondal" userId="d01946f0cdd1f226" providerId="LiveId" clId="{BD950D7A-9A9C-41F1-8513-F8824D978F58}" dt="2023-02-23T17:58:45.274" v="839"/>
          <ac:spMkLst>
            <pc:docMk/>
            <pc:sldMk cId="2359312200" sldId="260"/>
            <ac:spMk id="4" creationId="{E6F6BA5D-1735-C324-5BAC-651DEFDA3A91}"/>
          </ac:spMkLst>
        </pc:spChg>
        <pc:spChg chg="add del">
          <ac:chgData name="Rimi Mondal" userId="d01946f0cdd1f226" providerId="LiveId" clId="{BD950D7A-9A9C-41F1-8513-F8824D978F58}" dt="2023-02-23T17:58:45.274" v="839"/>
          <ac:spMkLst>
            <pc:docMk/>
            <pc:sldMk cId="2359312200" sldId="260"/>
            <ac:spMk id="5" creationId="{213111CD-0C90-ABF9-0EAB-ED2C51235597}"/>
          </ac:spMkLst>
        </pc:spChg>
        <pc:spChg chg="add del">
          <ac:chgData name="Rimi Mondal" userId="d01946f0cdd1f226" providerId="LiveId" clId="{BD950D7A-9A9C-41F1-8513-F8824D978F58}" dt="2023-02-23T17:58:45.274" v="839"/>
          <ac:spMkLst>
            <pc:docMk/>
            <pc:sldMk cId="2359312200" sldId="260"/>
            <ac:spMk id="6" creationId="{17E0214D-9351-1F6C-F527-965BF421F789}"/>
          </ac:spMkLst>
        </pc:spChg>
        <pc:spChg chg="mod">
          <ac:chgData name="Rimi Mondal" userId="d01946f0cdd1f226" providerId="LiveId" clId="{BD950D7A-9A9C-41F1-8513-F8824D978F58}" dt="2023-02-24T02:30:27.001" v="2245" actId="207"/>
          <ac:spMkLst>
            <pc:docMk/>
            <pc:sldMk cId="2359312200" sldId="260"/>
            <ac:spMk id="7" creationId="{CED2E76F-B0E7-8731-538D-0BD6E2EC8596}"/>
          </ac:spMkLst>
        </pc:spChg>
        <pc:spChg chg="add del">
          <ac:chgData name="Rimi Mondal" userId="d01946f0cdd1f226" providerId="LiveId" clId="{BD950D7A-9A9C-41F1-8513-F8824D978F58}" dt="2023-02-23T17:58:45.274" v="839"/>
          <ac:spMkLst>
            <pc:docMk/>
            <pc:sldMk cId="2359312200" sldId="260"/>
            <ac:spMk id="8" creationId="{112D1873-6702-FABB-AB33-CCF88CDB17B4}"/>
          </ac:spMkLst>
        </pc:spChg>
        <pc:spChg chg="add del mod">
          <ac:chgData name="Rimi Mondal" userId="d01946f0cdd1f226" providerId="LiveId" clId="{BD950D7A-9A9C-41F1-8513-F8824D978F58}" dt="2023-02-23T18:14:37.766" v="981" actId="478"/>
          <ac:spMkLst>
            <pc:docMk/>
            <pc:sldMk cId="2359312200" sldId="260"/>
            <ac:spMk id="9" creationId="{5D834B6C-4EB5-93B4-3868-1B32240EA3F0}"/>
          </ac:spMkLst>
        </pc:spChg>
        <pc:spChg chg="add del">
          <ac:chgData name="Rimi Mondal" userId="d01946f0cdd1f226" providerId="LiveId" clId="{BD950D7A-9A9C-41F1-8513-F8824D978F58}" dt="2023-02-23T17:58:45.274" v="839"/>
          <ac:spMkLst>
            <pc:docMk/>
            <pc:sldMk cId="2359312200" sldId="260"/>
            <ac:spMk id="10" creationId="{B90E6044-3F99-0EFF-B3B6-E4DE58C2FADE}"/>
          </ac:spMkLst>
        </pc:spChg>
        <pc:spChg chg="add del">
          <ac:chgData name="Rimi Mondal" userId="d01946f0cdd1f226" providerId="LiveId" clId="{BD950D7A-9A9C-41F1-8513-F8824D978F58}" dt="2023-02-23T17:58:45.274" v="839"/>
          <ac:spMkLst>
            <pc:docMk/>
            <pc:sldMk cId="2359312200" sldId="260"/>
            <ac:spMk id="11" creationId="{9914BE46-3367-0BF3-4CF7-A677C7E29A69}"/>
          </ac:spMkLst>
        </pc:spChg>
        <pc:spChg chg="add del">
          <ac:chgData name="Rimi Mondal" userId="d01946f0cdd1f226" providerId="LiveId" clId="{BD950D7A-9A9C-41F1-8513-F8824D978F58}" dt="2023-02-23T17:58:45.274" v="839"/>
          <ac:spMkLst>
            <pc:docMk/>
            <pc:sldMk cId="2359312200" sldId="260"/>
            <ac:spMk id="12" creationId="{B66F5A7A-37F8-E533-E9B6-7CA11AE74AD2}"/>
          </ac:spMkLst>
        </pc:spChg>
        <pc:spChg chg="add del">
          <ac:chgData name="Rimi Mondal" userId="d01946f0cdd1f226" providerId="LiveId" clId="{BD950D7A-9A9C-41F1-8513-F8824D978F58}" dt="2023-02-23T17:58:45.274" v="839"/>
          <ac:spMkLst>
            <pc:docMk/>
            <pc:sldMk cId="2359312200" sldId="260"/>
            <ac:spMk id="13" creationId="{A1625E6F-1F9F-C7D7-896D-53D4C7F61668}"/>
          </ac:spMkLst>
        </pc:spChg>
        <pc:spChg chg="add del">
          <ac:chgData name="Rimi Mondal" userId="d01946f0cdd1f226" providerId="LiveId" clId="{BD950D7A-9A9C-41F1-8513-F8824D978F58}" dt="2023-02-23T17:58:45.274" v="839"/>
          <ac:spMkLst>
            <pc:docMk/>
            <pc:sldMk cId="2359312200" sldId="260"/>
            <ac:spMk id="14" creationId="{2F999DA8-2BD7-5377-A18D-F8E55BBD6D7E}"/>
          </ac:spMkLst>
        </pc:spChg>
        <pc:spChg chg="add del">
          <ac:chgData name="Rimi Mondal" userId="d01946f0cdd1f226" providerId="LiveId" clId="{BD950D7A-9A9C-41F1-8513-F8824D978F58}" dt="2023-02-23T17:58:45.274" v="839"/>
          <ac:spMkLst>
            <pc:docMk/>
            <pc:sldMk cId="2359312200" sldId="260"/>
            <ac:spMk id="15" creationId="{43FCD926-477C-741D-F85E-9FFA19309C73}"/>
          </ac:spMkLst>
        </pc:spChg>
        <pc:spChg chg="add del">
          <ac:chgData name="Rimi Mondal" userId="d01946f0cdd1f226" providerId="LiveId" clId="{BD950D7A-9A9C-41F1-8513-F8824D978F58}" dt="2023-02-23T17:58:45.274" v="839"/>
          <ac:spMkLst>
            <pc:docMk/>
            <pc:sldMk cId="2359312200" sldId="260"/>
            <ac:spMk id="16" creationId="{574F8163-9548-9F23-0942-50A9FFF42ECC}"/>
          </ac:spMkLst>
        </pc:spChg>
        <pc:spChg chg="add del">
          <ac:chgData name="Rimi Mondal" userId="d01946f0cdd1f226" providerId="LiveId" clId="{BD950D7A-9A9C-41F1-8513-F8824D978F58}" dt="2023-02-23T17:58:45.274" v="839"/>
          <ac:spMkLst>
            <pc:docMk/>
            <pc:sldMk cId="2359312200" sldId="260"/>
            <ac:spMk id="17" creationId="{38617399-D311-3900-DF71-723B13CE6571}"/>
          </ac:spMkLst>
        </pc:spChg>
        <pc:spChg chg="add del">
          <ac:chgData name="Rimi Mondal" userId="d01946f0cdd1f226" providerId="LiveId" clId="{BD950D7A-9A9C-41F1-8513-F8824D978F58}" dt="2023-02-23T17:58:45.274" v="839"/>
          <ac:spMkLst>
            <pc:docMk/>
            <pc:sldMk cId="2359312200" sldId="260"/>
            <ac:spMk id="18" creationId="{7CAAB2DF-A7D7-E852-FD69-3E02270D2D8C}"/>
          </ac:spMkLst>
        </pc:spChg>
        <pc:spChg chg="add del">
          <ac:chgData name="Rimi Mondal" userId="d01946f0cdd1f226" providerId="LiveId" clId="{BD950D7A-9A9C-41F1-8513-F8824D978F58}" dt="2023-02-23T17:58:45.274" v="839"/>
          <ac:spMkLst>
            <pc:docMk/>
            <pc:sldMk cId="2359312200" sldId="260"/>
            <ac:spMk id="19" creationId="{3741A987-8D79-02F5-F673-B491B3C0F0D5}"/>
          </ac:spMkLst>
        </pc:spChg>
        <pc:spChg chg="add del">
          <ac:chgData name="Rimi Mondal" userId="d01946f0cdd1f226" providerId="LiveId" clId="{BD950D7A-9A9C-41F1-8513-F8824D978F58}" dt="2023-02-23T17:58:45.274" v="839"/>
          <ac:spMkLst>
            <pc:docMk/>
            <pc:sldMk cId="2359312200" sldId="260"/>
            <ac:spMk id="20" creationId="{D53D0309-BA60-6D87-A176-26A47FC45EAA}"/>
          </ac:spMkLst>
        </pc:spChg>
        <pc:spChg chg="add del">
          <ac:chgData name="Rimi Mondal" userId="d01946f0cdd1f226" providerId="LiveId" clId="{BD950D7A-9A9C-41F1-8513-F8824D978F58}" dt="2023-02-23T17:58:45.274" v="839"/>
          <ac:spMkLst>
            <pc:docMk/>
            <pc:sldMk cId="2359312200" sldId="260"/>
            <ac:spMk id="21" creationId="{02F60213-D0E2-CFF2-094B-31DC4CA14179}"/>
          </ac:spMkLst>
        </pc:spChg>
        <pc:spChg chg="add del">
          <ac:chgData name="Rimi Mondal" userId="d01946f0cdd1f226" providerId="LiveId" clId="{BD950D7A-9A9C-41F1-8513-F8824D978F58}" dt="2023-02-23T17:58:45.274" v="839"/>
          <ac:spMkLst>
            <pc:docMk/>
            <pc:sldMk cId="2359312200" sldId="260"/>
            <ac:spMk id="22" creationId="{AAC99062-CC8B-3CFF-8E14-D39F8CBC5F10}"/>
          </ac:spMkLst>
        </pc:spChg>
        <pc:spChg chg="add del">
          <ac:chgData name="Rimi Mondal" userId="d01946f0cdd1f226" providerId="LiveId" clId="{BD950D7A-9A9C-41F1-8513-F8824D978F58}" dt="2023-02-23T17:58:45.274" v="839"/>
          <ac:spMkLst>
            <pc:docMk/>
            <pc:sldMk cId="2359312200" sldId="260"/>
            <ac:spMk id="23" creationId="{6B6F6891-ADC6-1AC9-3EA9-15564F8B91BA}"/>
          </ac:spMkLst>
        </pc:spChg>
        <pc:spChg chg="add del">
          <ac:chgData name="Rimi Mondal" userId="d01946f0cdd1f226" providerId="LiveId" clId="{BD950D7A-9A9C-41F1-8513-F8824D978F58}" dt="2023-02-23T17:58:45.274" v="839"/>
          <ac:spMkLst>
            <pc:docMk/>
            <pc:sldMk cId="2359312200" sldId="260"/>
            <ac:spMk id="24" creationId="{4686E3E3-8C46-10BF-FF3E-95A164D73220}"/>
          </ac:spMkLst>
        </pc:spChg>
        <pc:spChg chg="add del mod">
          <ac:chgData name="Rimi Mondal" userId="d01946f0cdd1f226" providerId="LiveId" clId="{BD950D7A-9A9C-41F1-8513-F8824D978F58}" dt="2023-02-23T18:14:37.766" v="981" actId="478"/>
          <ac:spMkLst>
            <pc:docMk/>
            <pc:sldMk cId="2359312200" sldId="260"/>
            <ac:spMk id="25" creationId="{54119709-32E2-5D57-8D3A-AD129C4AF1B3}"/>
          </ac:spMkLst>
        </pc:spChg>
        <pc:spChg chg="add del mod">
          <ac:chgData name="Rimi Mondal" userId="d01946f0cdd1f226" providerId="LiveId" clId="{BD950D7A-9A9C-41F1-8513-F8824D978F58}" dt="2023-02-23T18:14:20.572" v="977" actId="21"/>
          <ac:spMkLst>
            <pc:docMk/>
            <pc:sldMk cId="2359312200" sldId="260"/>
            <ac:spMk id="27" creationId="{2AFB9D7F-14E0-23D0-7112-7CAC64CA36E6}"/>
          </ac:spMkLst>
        </pc:spChg>
        <pc:spChg chg="add del mod">
          <ac:chgData name="Rimi Mondal" userId="d01946f0cdd1f226" providerId="LiveId" clId="{BD950D7A-9A9C-41F1-8513-F8824D978F58}" dt="2023-02-23T18:14:43.121" v="982" actId="478"/>
          <ac:spMkLst>
            <pc:docMk/>
            <pc:sldMk cId="2359312200" sldId="260"/>
            <ac:spMk id="29" creationId="{0C8993D5-3570-2CB8-288C-10BEF66C0CBC}"/>
          </ac:spMkLst>
        </pc:spChg>
        <pc:graphicFrameChg chg="add del modGraphic">
          <ac:chgData name="Rimi Mondal" userId="d01946f0cdd1f226" providerId="LiveId" clId="{BD950D7A-9A9C-41F1-8513-F8824D978F58}" dt="2023-02-23T04:52:36.882" v="565" actId="478"/>
          <ac:graphicFrameMkLst>
            <pc:docMk/>
            <pc:sldMk cId="2359312200" sldId="260"/>
            <ac:graphicFrameMk id="3" creationId="{43A7553D-49D3-DBCA-7316-61D2A42874AF}"/>
          </ac:graphicFrameMkLst>
        </pc:graphicFrameChg>
        <pc:picChg chg="mod">
          <ac:chgData name="Rimi Mondal" userId="d01946f0cdd1f226" providerId="LiveId" clId="{BD950D7A-9A9C-41F1-8513-F8824D978F58}" dt="2023-02-23T18:06:31.044" v="905" actId="1076"/>
          <ac:picMkLst>
            <pc:docMk/>
            <pc:sldMk cId="2359312200" sldId="260"/>
            <ac:picMk id="121" creationId="{588E404E-7131-180F-FC09-9F0E7D2CBC1D}"/>
          </ac:picMkLst>
        </pc:picChg>
      </pc:sldChg>
      <pc:sldChg chg="add del">
        <pc:chgData name="Rimi Mondal" userId="d01946f0cdd1f226" providerId="LiveId" clId="{BD950D7A-9A9C-41F1-8513-F8824D978F58}" dt="2023-02-23T03:29:04.267" v="41" actId="47"/>
        <pc:sldMkLst>
          <pc:docMk/>
          <pc:sldMk cId="2788866899" sldId="260"/>
        </pc:sldMkLst>
      </pc:sldChg>
      <pc:sldChg chg="addSp delSp modSp new del mod setBg">
        <pc:chgData name="Rimi Mondal" userId="d01946f0cdd1f226" providerId="LiveId" clId="{BD950D7A-9A9C-41F1-8513-F8824D978F58}" dt="2023-02-23T03:26:06.112" v="26" actId="47"/>
        <pc:sldMkLst>
          <pc:docMk/>
          <pc:sldMk cId="3230039742" sldId="260"/>
        </pc:sldMkLst>
        <pc:spChg chg="mod">
          <ac:chgData name="Rimi Mondal" userId="d01946f0cdd1f226" providerId="LiveId" clId="{BD950D7A-9A9C-41F1-8513-F8824D978F58}" dt="2023-02-23T03:25:52.391" v="22" actId="26606"/>
          <ac:spMkLst>
            <pc:docMk/>
            <pc:sldMk cId="3230039742" sldId="260"/>
            <ac:spMk id="2" creationId="{3DF95A04-D1B7-6E07-AE1D-E1E4FF48E009}"/>
          </ac:spMkLst>
        </pc:spChg>
        <pc:spChg chg="mod">
          <ac:chgData name="Rimi Mondal" userId="d01946f0cdd1f226" providerId="LiveId" clId="{BD950D7A-9A9C-41F1-8513-F8824D978F58}" dt="2023-02-23T03:26:00.886" v="25" actId="27636"/>
          <ac:spMkLst>
            <pc:docMk/>
            <pc:sldMk cId="3230039742" sldId="260"/>
            <ac:spMk id="3" creationId="{C749D158-EA13-D7C2-698E-08CC653004A2}"/>
          </ac:spMkLst>
        </pc:spChg>
        <pc:spChg chg="add del">
          <ac:chgData name="Rimi Mondal" userId="d01946f0cdd1f226" providerId="LiveId" clId="{BD950D7A-9A9C-41F1-8513-F8824D978F58}" dt="2023-02-23T03:25:52.391" v="22" actId="26606"/>
          <ac:spMkLst>
            <pc:docMk/>
            <pc:sldMk cId="3230039742" sldId="260"/>
            <ac:spMk id="9" creationId="{9B0F7D69-D93C-4C38-A23D-76E000D691CD}"/>
          </ac:spMkLst>
        </pc:spChg>
        <pc:spChg chg="add del">
          <ac:chgData name="Rimi Mondal" userId="d01946f0cdd1f226" providerId="LiveId" clId="{BD950D7A-9A9C-41F1-8513-F8824D978F58}" dt="2023-02-23T03:25:52.391" v="22" actId="26606"/>
          <ac:spMkLst>
            <pc:docMk/>
            <pc:sldMk cId="3230039742" sldId="260"/>
            <ac:spMk id="11" creationId="{8CD419D4-EA9D-42D9-BF62-B07F0B7B672B}"/>
          </ac:spMkLst>
        </pc:spChg>
        <pc:spChg chg="add del">
          <ac:chgData name="Rimi Mondal" userId="d01946f0cdd1f226" providerId="LiveId" clId="{BD950D7A-9A9C-41F1-8513-F8824D978F58}" dt="2023-02-23T03:25:52.391" v="22" actId="26606"/>
          <ac:spMkLst>
            <pc:docMk/>
            <pc:sldMk cId="3230039742" sldId="260"/>
            <ac:spMk id="13" creationId="{1C6FEC9B-9608-4181-A9E5-A1B80E72021C}"/>
          </ac:spMkLst>
        </pc:spChg>
        <pc:spChg chg="add del">
          <ac:chgData name="Rimi Mondal" userId="d01946f0cdd1f226" providerId="LiveId" clId="{BD950D7A-9A9C-41F1-8513-F8824D978F58}" dt="2023-02-23T03:25:52.391" v="22" actId="26606"/>
          <ac:spMkLst>
            <pc:docMk/>
            <pc:sldMk cId="3230039742" sldId="260"/>
            <ac:spMk id="15" creationId="{AB1564ED-F26F-451D-97D6-A6EC3E83FD55}"/>
          </ac:spMkLst>
        </pc:spChg>
        <pc:spChg chg="add del">
          <ac:chgData name="Rimi Mondal" userId="d01946f0cdd1f226" providerId="LiveId" clId="{BD950D7A-9A9C-41F1-8513-F8824D978F58}" dt="2023-02-23T03:25:52.391" v="22" actId="26606"/>
          <ac:spMkLst>
            <pc:docMk/>
            <pc:sldMk cId="3230039742" sldId="260"/>
            <ac:spMk id="17" creationId="{0CA184B6-3482-4F43-87F0-BC765DCFD8A8}"/>
          </ac:spMkLst>
        </pc:spChg>
        <pc:spChg chg="add del">
          <ac:chgData name="Rimi Mondal" userId="d01946f0cdd1f226" providerId="LiveId" clId="{BD950D7A-9A9C-41F1-8513-F8824D978F58}" dt="2023-02-23T03:25:52.391" v="22" actId="26606"/>
          <ac:spMkLst>
            <pc:docMk/>
            <pc:sldMk cId="3230039742" sldId="260"/>
            <ac:spMk id="19" creationId="{6C869923-8380-4244-9548-802C330638A0}"/>
          </ac:spMkLst>
        </pc:spChg>
        <pc:spChg chg="add del">
          <ac:chgData name="Rimi Mondal" userId="d01946f0cdd1f226" providerId="LiveId" clId="{BD950D7A-9A9C-41F1-8513-F8824D978F58}" dt="2023-02-23T03:25:52.391" v="22" actId="26606"/>
          <ac:spMkLst>
            <pc:docMk/>
            <pc:sldMk cId="3230039742" sldId="260"/>
            <ac:spMk id="21" creationId="{C06255F2-BC67-4DDE-B34E-AC4BA21838CC}"/>
          </ac:spMkLst>
        </pc:spChg>
        <pc:spChg chg="add del">
          <ac:chgData name="Rimi Mondal" userId="d01946f0cdd1f226" providerId="LiveId" clId="{BD950D7A-9A9C-41F1-8513-F8824D978F58}" dt="2023-02-23T03:25:52.391" v="22" actId="26606"/>
          <ac:spMkLst>
            <pc:docMk/>
            <pc:sldMk cId="3230039742" sldId="260"/>
            <ac:spMk id="23" creationId="{55169443-FCCD-4C0A-8C69-18CD3FA0968D}"/>
          </ac:spMkLst>
        </pc:spChg>
        <pc:spChg chg="add del">
          <ac:chgData name="Rimi Mondal" userId="d01946f0cdd1f226" providerId="LiveId" clId="{BD950D7A-9A9C-41F1-8513-F8824D978F58}" dt="2023-02-23T03:25:52.391" v="22" actId="26606"/>
          <ac:spMkLst>
            <pc:docMk/>
            <pc:sldMk cId="3230039742" sldId="260"/>
            <ac:spMk id="25" creationId="{E217F32C-75AA-4B97-ADFB-5E2C3C7ECBCF}"/>
          </ac:spMkLst>
        </pc:spChg>
        <pc:spChg chg="add del">
          <ac:chgData name="Rimi Mondal" userId="d01946f0cdd1f226" providerId="LiveId" clId="{BD950D7A-9A9C-41F1-8513-F8824D978F58}" dt="2023-02-23T03:25:52.391" v="22" actId="26606"/>
          <ac:spMkLst>
            <pc:docMk/>
            <pc:sldMk cId="3230039742" sldId="260"/>
            <ac:spMk id="27" creationId="{4D76AAEA-AF3A-4616-9F99-E9AA131A51F5}"/>
          </ac:spMkLst>
        </pc:spChg>
        <pc:picChg chg="add del mod ord">
          <ac:chgData name="Rimi Mondal" userId="d01946f0cdd1f226" providerId="LiveId" clId="{BD950D7A-9A9C-41F1-8513-F8824D978F58}" dt="2023-02-23T03:26:00.874" v="24"/>
          <ac:picMkLst>
            <pc:docMk/>
            <pc:sldMk cId="3230039742" sldId="260"/>
            <ac:picMk id="4" creationId="{3FC7F552-EE94-DFCC-5D57-B5DB29DC601D}"/>
          </ac:picMkLst>
        </pc:picChg>
      </pc:sldChg>
      <pc:sldChg chg="addSp delSp modSp add mod modTransition">
        <pc:chgData name="Rimi Mondal" userId="d01946f0cdd1f226" providerId="LiveId" clId="{BD950D7A-9A9C-41F1-8513-F8824D978F58}" dt="2023-02-24T07:29:04.508" v="4485"/>
        <pc:sldMkLst>
          <pc:docMk/>
          <pc:sldMk cId="2733029715" sldId="261"/>
        </pc:sldMkLst>
        <pc:spChg chg="add mod">
          <ac:chgData name="Rimi Mondal" userId="d01946f0cdd1f226" providerId="LiveId" clId="{BD950D7A-9A9C-41F1-8513-F8824D978F58}" dt="2023-02-24T05:49:07.060" v="4462" actId="14100"/>
          <ac:spMkLst>
            <pc:docMk/>
            <pc:sldMk cId="2733029715" sldId="261"/>
            <ac:spMk id="2" creationId="{36F96B10-1769-D6E9-F600-6223557EB9DE}"/>
          </ac:spMkLst>
        </pc:spChg>
        <pc:spChg chg="del">
          <ac:chgData name="Rimi Mondal" userId="d01946f0cdd1f226" providerId="LiveId" clId="{BD950D7A-9A9C-41F1-8513-F8824D978F58}" dt="2023-02-24T01:41:00.649" v="1564" actId="478"/>
          <ac:spMkLst>
            <pc:docMk/>
            <pc:sldMk cId="2733029715" sldId="261"/>
            <ac:spMk id="7" creationId="{CED2E76F-B0E7-8731-538D-0BD6E2EC8596}"/>
          </ac:spMkLst>
        </pc:spChg>
        <pc:spChg chg="add del mod">
          <ac:chgData name="Rimi Mondal" userId="d01946f0cdd1f226" providerId="LiveId" clId="{BD950D7A-9A9C-41F1-8513-F8824D978F58}" dt="2023-02-24T01:45:02.824" v="1606" actId="12084"/>
          <ac:spMkLst>
            <pc:docMk/>
            <pc:sldMk cId="2733029715" sldId="261"/>
            <ac:spMk id="9" creationId="{5D834B6C-4EB5-93B4-3868-1B32240EA3F0}"/>
          </ac:spMkLst>
        </pc:spChg>
        <pc:graphicFrameChg chg="add del modGraphic">
          <ac:chgData name="Rimi Mondal" userId="d01946f0cdd1f226" providerId="LiveId" clId="{BD950D7A-9A9C-41F1-8513-F8824D978F58}" dt="2023-02-24T01:42:25.336" v="1571" actId="478"/>
          <ac:graphicFrameMkLst>
            <pc:docMk/>
            <pc:sldMk cId="2733029715" sldId="261"/>
            <ac:graphicFrameMk id="3" creationId="{6D17B51F-F11C-2F11-5D43-CC22B5B67F9E}"/>
          </ac:graphicFrameMkLst>
        </pc:graphicFrameChg>
        <pc:graphicFrameChg chg="add del mod">
          <ac:chgData name="Rimi Mondal" userId="d01946f0cdd1f226" providerId="LiveId" clId="{BD950D7A-9A9C-41F1-8513-F8824D978F58}" dt="2023-02-24T01:43:48.885" v="1595" actId="12084"/>
          <ac:graphicFrameMkLst>
            <pc:docMk/>
            <pc:sldMk cId="2733029715" sldId="261"/>
            <ac:graphicFrameMk id="4" creationId="{D27E91F4-A312-AF4F-A40E-7E1FDF639086}"/>
          </ac:graphicFrameMkLst>
        </pc:graphicFrameChg>
        <pc:graphicFrameChg chg="add del mod">
          <ac:chgData name="Rimi Mondal" userId="d01946f0cdd1f226" providerId="LiveId" clId="{BD950D7A-9A9C-41F1-8513-F8824D978F58}" dt="2023-02-24T01:44:18.582" v="1599" actId="12084"/>
          <ac:graphicFrameMkLst>
            <pc:docMk/>
            <pc:sldMk cId="2733029715" sldId="261"/>
            <ac:graphicFrameMk id="5" creationId="{CA06120A-137E-9591-740A-87523B54A7BF}"/>
          </ac:graphicFrameMkLst>
        </pc:graphicFrameChg>
        <pc:graphicFrameChg chg="add del mod">
          <ac:chgData name="Rimi Mondal" userId="d01946f0cdd1f226" providerId="LiveId" clId="{BD950D7A-9A9C-41F1-8513-F8824D978F58}" dt="2023-02-24T01:44:55.915" v="1604" actId="12084"/>
          <ac:graphicFrameMkLst>
            <pc:docMk/>
            <pc:sldMk cId="2733029715" sldId="261"/>
            <ac:graphicFrameMk id="6" creationId="{CEA6B17B-76DD-F948-C60E-996A3FCF124F}"/>
          </ac:graphicFrameMkLst>
        </pc:graphicFrameChg>
        <pc:graphicFrameChg chg="add mod modGraphic">
          <ac:chgData name="Rimi Mondal" userId="d01946f0cdd1f226" providerId="LiveId" clId="{BD950D7A-9A9C-41F1-8513-F8824D978F58}" dt="2023-02-24T01:59:01.991" v="1669" actId="207"/>
          <ac:graphicFrameMkLst>
            <pc:docMk/>
            <pc:sldMk cId="2733029715" sldId="261"/>
            <ac:graphicFrameMk id="8" creationId="{314CCF84-B8F9-0D66-7B0B-6A7C8A919BE8}"/>
          </ac:graphicFrameMkLst>
        </pc:graphicFrameChg>
        <pc:picChg chg="mod">
          <ac:chgData name="Rimi Mondal" userId="d01946f0cdd1f226" providerId="LiveId" clId="{BD950D7A-9A9C-41F1-8513-F8824D978F58}" dt="2023-02-24T05:49:14.856" v="4464" actId="1076"/>
          <ac:picMkLst>
            <pc:docMk/>
            <pc:sldMk cId="2733029715" sldId="261"/>
            <ac:picMk id="121" creationId="{588E404E-7131-180F-FC09-9F0E7D2CBC1D}"/>
          </ac:picMkLst>
        </pc:picChg>
      </pc:sldChg>
      <pc:sldChg chg="add del">
        <pc:chgData name="Rimi Mondal" userId="d01946f0cdd1f226" providerId="LiveId" clId="{BD950D7A-9A9C-41F1-8513-F8824D978F58}" dt="2023-02-23T03:29:04.977" v="42" actId="47"/>
        <pc:sldMkLst>
          <pc:docMk/>
          <pc:sldMk cId="3157975390" sldId="261"/>
        </pc:sldMkLst>
      </pc:sldChg>
      <pc:sldChg chg="addSp delSp add del setBg delDesignElem">
        <pc:chgData name="Rimi Mondal" userId="d01946f0cdd1f226" providerId="LiveId" clId="{BD950D7A-9A9C-41F1-8513-F8824D978F58}" dt="2023-02-23T03:29:19.672" v="53"/>
        <pc:sldMkLst>
          <pc:docMk/>
          <pc:sldMk cId="4061461417" sldId="261"/>
        </pc:sldMkLst>
        <pc:spChg chg="add del">
          <ac:chgData name="Rimi Mondal" userId="d01946f0cdd1f226" providerId="LiveId" clId="{BD950D7A-9A9C-41F1-8513-F8824D978F58}" dt="2023-02-23T03:29:19.672" v="53"/>
          <ac:spMkLst>
            <pc:docMk/>
            <pc:sldMk cId="4061461417" sldId="261"/>
            <ac:spMk id="141" creationId="{79C60ED7-11F7-478C-AC8E-0865FABDACBF}"/>
          </ac:spMkLst>
        </pc:spChg>
        <pc:spChg chg="add del">
          <ac:chgData name="Rimi Mondal" userId="d01946f0cdd1f226" providerId="LiveId" clId="{BD950D7A-9A9C-41F1-8513-F8824D978F58}" dt="2023-02-23T03:29:19.672" v="53"/>
          <ac:spMkLst>
            <pc:docMk/>
            <pc:sldMk cId="4061461417" sldId="261"/>
            <ac:spMk id="142" creationId="{D472C551-D440-40DF-9260-BDB9AC40960A}"/>
          </ac:spMkLst>
        </pc:spChg>
        <pc:spChg chg="add del">
          <ac:chgData name="Rimi Mondal" userId="d01946f0cdd1f226" providerId="LiveId" clId="{BD950D7A-9A9C-41F1-8513-F8824D978F58}" dt="2023-02-23T03:29:19.672" v="53"/>
          <ac:spMkLst>
            <pc:docMk/>
            <pc:sldMk cId="4061461417" sldId="261"/>
            <ac:spMk id="144" creationId="{508BEF50-7B1E-49A4-BC19-5F4F1D755E64}"/>
          </ac:spMkLst>
        </pc:spChg>
        <pc:spChg chg="add del">
          <ac:chgData name="Rimi Mondal" userId="d01946f0cdd1f226" providerId="LiveId" clId="{BD950D7A-9A9C-41F1-8513-F8824D978F58}" dt="2023-02-23T03:29:19.672" v="53"/>
          <ac:spMkLst>
            <pc:docMk/>
            <pc:sldMk cId="4061461417" sldId="261"/>
            <ac:spMk id="145" creationId="{3FBAD350-5664-4811-A208-657FB882D350}"/>
          </ac:spMkLst>
        </pc:spChg>
        <pc:spChg chg="add del">
          <ac:chgData name="Rimi Mondal" userId="d01946f0cdd1f226" providerId="LiveId" clId="{BD950D7A-9A9C-41F1-8513-F8824D978F58}" dt="2023-02-23T03:29:19.672" v="53"/>
          <ac:spMkLst>
            <pc:docMk/>
            <pc:sldMk cId="4061461417" sldId="261"/>
            <ac:spMk id="146" creationId="{C39ADB8F-D187-49D7-BDCF-C1B6DC727068}"/>
          </ac:spMkLst>
        </pc:spChg>
        <pc:cxnChg chg="add del">
          <ac:chgData name="Rimi Mondal" userId="d01946f0cdd1f226" providerId="LiveId" clId="{BD950D7A-9A9C-41F1-8513-F8824D978F58}" dt="2023-02-23T03:29:19.672" v="53"/>
          <ac:cxnSpMkLst>
            <pc:docMk/>
            <pc:sldMk cId="4061461417" sldId="261"/>
            <ac:cxnSpMk id="140" creationId="{D1B787A8-0D67-4B7E-9B48-86BD906AB6B5}"/>
          </ac:cxnSpMkLst>
        </pc:cxnChg>
        <pc:cxnChg chg="add del">
          <ac:chgData name="Rimi Mondal" userId="d01946f0cdd1f226" providerId="LiveId" clId="{BD950D7A-9A9C-41F1-8513-F8824D978F58}" dt="2023-02-23T03:29:19.672" v="53"/>
          <ac:cxnSpMkLst>
            <pc:docMk/>
            <pc:sldMk cId="4061461417" sldId="261"/>
            <ac:cxnSpMk id="143" creationId="{56020367-4FD5-4596-8E10-C5F095CD8DBF}"/>
          </ac:cxnSpMkLst>
        </pc:cxnChg>
      </pc:sldChg>
      <pc:sldChg chg="addSp delSp add del setBg delDesignElem">
        <pc:chgData name="Rimi Mondal" userId="d01946f0cdd1f226" providerId="LiveId" clId="{BD950D7A-9A9C-41F1-8513-F8824D978F58}" dt="2023-02-23T03:26:38.466" v="33"/>
        <pc:sldMkLst>
          <pc:docMk/>
          <pc:sldMk cId="4094636114" sldId="261"/>
        </pc:sldMkLst>
        <pc:spChg chg="add del">
          <ac:chgData name="Rimi Mondal" userId="d01946f0cdd1f226" providerId="LiveId" clId="{BD950D7A-9A9C-41F1-8513-F8824D978F58}" dt="2023-02-23T03:26:38.466" v="33"/>
          <ac:spMkLst>
            <pc:docMk/>
            <pc:sldMk cId="4094636114" sldId="261"/>
            <ac:spMk id="141" creationId="{79C60ED7-11F7-478C-AC8E-0865FABDACBF}"/>
          </ac:spMkLst>
        </pc:spChg>
        <pc:spChg chg="add del">
          <ac:chgData name="Rimi Mondal" userId="d01946f0cdd1f226" providerId="LiveId" clId="{BD950D7A-9A9C-41F1-8513-F8824D978F58}" dt="2023-02-23T03:26:38.466" v="33"/>
          <ac:spMkLst>
            <pc:docMk/>
            <pc:sldMk cId="4094636114" sldId="261"/>
            <ac:spMk id="142" creationId="{D472C551-D440-40DF-9260-BDB9AC40960A}"/>
          </ac:spMkLst>
        </pc:spChg>
        <pc:spChg chg="add del">
          <ac:chgData name="Rimi Mondal" userId="d01946f0cdd1f226" providerId="LiveId" clId="{BD950D7A-9A9C-41F1-8513-F8824D978F58}" dt="2023-02-23T03:26:38.466" v="33"/>
          <ac:spMkLst>
            <pc:docMk/>
            <pc:sldMk cId="4094636114" sldId="261"/>
            <ac:spMk id="144" creationId="{508BEF50-7B1E-49A4-BC19-5F4F1D755E64}"/>
          </ac:spMkLst>
        </pc:spChg>
        <pc:spChg chg="add del">
          <ac:chgData name="Rimi Mondal" userId="d01946f0cdd1f226" providerId="LiveId" clId="{BD950D7A-9A9C-41F1-8513-F8824D978F58}" dt="2023-02-23T03:26:38.466" v="33"/>
          <ac:spMkLst>
            <pc:docMk/>
            <pc:sldMk cId="4094636114" sldId="261"/>
            <ac:spMk id="145" creationId="{3FBAD350-5664-4811-A208-657FB882D350}"/>
          </ac:spMkLst>
        </pc:spChg>
        <pc:spChg chg="add del">
          <ac:chgData name="Rimi Mondal" userId="d01946f0cdd1f226" providerId="LiveId" clId="{BD950D7A-9A9C-41F1-8513-F8824D978F58}" dt="2023-02-23T03:26:38.466" v="33"/>
          <ac:spMkLst>
            <pc:docMk/>
            <pc:sldMk cId="4094636114" sldId="261"/>
            <ac:spMk id="146" creationId="{C39ADB8F-D187-49D7-BDCF-C1B6DC727068}"/>
          </ac:spMkLst>
        </pc:spChg>
        <pc:cxnChg chg="add del">
          <ac:chgData name="Rimi Mondal" userId="d01946f0cdd1f226" providerId="LiveId" clId="{BD950D7A-9A9C-41F1-8513-F8824D978F58}" dt="2023-02-23T03:26:38.466" v="33"/>
          <ac:cxnSpMkLst>
            <pc:docMk/>
            <pc:sldMk cId="4094636114" sldId="261"/>
            <ac:cxnSpMk id="140" creationId="{D1B787A8-0D67-4B7E-9B48-86BD906AB6B5}"/>
          </ac:cxnSpMkLst>
        </pc:cxnChg>
        <pc:cxnChg chg="add del">
          <ac:chgData name="Rimi Mondal" userId="d01946f0cdd1f226" providerId="LiveId" clId="{BD950D7A-9A9C-41F1-8513-F8824D978F58}" dt="2023-02-23T03:26:38.466" v="33"/>
          <ac:cxnSpMkLst>
            <pc:docMk/>
            <pc:sldMk cId="4094636114" sldId="261"/>
            <ac:cxnSpMk id="143" creationId="{56020367-4FD5-4596-8E10-C5F095CD8DBF}"/>
          </ac:cxnSpMkLst>
        </pc:cxnChg>
      </pc:sldChg>
      <pc:sldChg chg="addSp delSp modSp new mod modTransition setBg setClrOvrMap">
        <pc:chgData name="Rimi Mondal" userId="d01946f0cdd1f226" providerId="LiveId" clId="{BD950D7A-9A9C-41F1-8513-F8824D978F58}" dt="2023-02-24T07:29:04.508" v="4485"/>
        <pc:sldMkLst>
          <pc:docMk/>
          <pc:sldMk cId="1352491566" sldId="262"/>
        </pc:sldMkLst>
        <pc:spChg chg="mod">
          <ac:chgData name="Rimi Mondal" userId="d01946f0cdd1f226" providerId="LiveId" clId="{BD950D7A-9A9C-41F1-8513-F8824D978F58}" dt="2023-02-23T04:11:59.138" v="283" actId="403"/>
          <ac:spMkLst>
            <pc:docMk/>
            <pc:sldMk cId="1352491566" sldId="262"/>
            <ac:spMk id="2" creationId="{3ACCF577-129A-B0ED-71C4-FD620B5DE25E}"/>
          </ac:spMkLst>
        </pc:spChg>
        <pc:spChg chg="add mod">
          <ac:chgData name="Rimi Mondal" userId="d01946f0cdd1f226" providerId="LiveId" clId="{BD950D7A-9A9C-41F1-8513-F8824D978F58}" dt="2023-02-23T18:18:52.011" v="998" actId="1076"/>
          <ac:spMkLst>
            <pc:docMk/>
            <pc:sldMk cId="1352491566" sldId="262"/>
            <ac:spMk id="3" creationId="{DF0514EE-9437-EA71-1FFB-BCBB332F029D}"/>
          </ac:spMkLst>
        </pc:spChg>
        <pc:spChg chg="add mod">
          <ac:chgData name="Rimi Mondal" userId="d01946f0cdd1f226" providerId="LiveId" clId="{BD950D7A-9A9C-41F1-8513-F8824D978F58}" dt="2023-02-23T16:58:22.967" v="594" actId="1076"/>
          <ac:spMkLst>
            <pc:docMk/>
            <pc:sldMk cId="1352491566" sldId="262"/>
            <ac:spMk id="6" creationId="{CEEA415F-6447-7AA3-07E6-2486B8FD11A4}"/>
          </ac:spMkLst>
        </pc:spChg>
        <pc:spChg chg="add del">
          <ac:chgData name="Rimi Mondal" userId="d01946f0cdd1f226" providerId="LiveId" clId="{BD950D7A-9A9C-41F1-8513-F8824D978F58}" dt="2023-02-23T04:10:15.813" v="254" actId="26606"/>
          <ac:spMkLst>
            <pc:docMk/>
            <pc:sldMk cId="1352491566" sldId="262"/>
            <ac:spMk id="10" creationId="{0671A8AE-40A1-4631-A6B8-581AFF065482}"/>
          </ac:spMkLst>
        </pc:spChg>
        <pc:spChg chg="add del">
          <ac:chgData name="Rimi Mondal" userId="d01946f0cdd1f226" providerId="LiveId" clId="{BD950D7A-9A9C-41F1-8513-F8824D978F58}" dt="2023-02-23T04:10:15.813" v="254" actId="26606"/>
          <ac:spMkLst>
            <pc:docMk/>
            <pc:sldMk cId="1352491566" sldId="262"/>
            <ac:spMk id="12" creationId="{A44CD100-6267-4E62-AA64-2182A3A6A1C0}"/>
          </ac:spMkLst>
        </pc:spChg>
        <pc:spChg chg="add">
          <ac:chgData name="Rimi Mondal" userId="d01946f0cdd1f226" providerId="LiveId" clId="{BD950D7A-9A9C-41F1-8513-F8824D978F58}" dt="2023-02-23T04:10:15.813" v="254" actId="26606"/>
          <ac:spMkLst>
            <pc:docMk/>
            <pc:sldMk cId="1352491566" sldId="262"/>
            <ac:spMk id="19" creationId="{64680660-7E23-4F0F-A679-BF913E9454FB}"/>
          </ac:spMkLst>
        </pc:spChg>
        <pc:spChg chg="add">
          <ac:chgData name="Rimi Mondal" userId="d01946f0cdd1f226" providerId="LiveId" clId="{BD950D7A-9A9C-41F1-8513-F8824D978F58}" dt="2023-02-23T04:10:15.813" v="254" actId="26606"/>
          <ac:spMkLst>
            <pc:docMk/>
            <pc:sldMk cId="1352491566" sldId="262"/>
            <ac:spMk id="21" creationId="{1A3C89F8-0D2F-47FF-B903-151248265F47}"/>
          </ac:spMkLst>
        </pc:spChg>
        <pc:spChg chg="add">
          <ac:chgData name="Rimi Mondal" userId="d01946f0cdd1f226" providerId="LiveId" clId="{BD950D7A-9A9C-41F1-8513-F8824D978F58}" dt="2023-02-23T04:10:15.813" v="254" actId="26606"/>
          <ac:spMkLst>
            <pc:docMk/>
            <pc:sldMk cId="1352491566" sldId="262"/>
            <ac:spMk id="23" creationId="{C5CB530E-515E-412C-9DF1-5F8FFBD6F383}"/>
          </ac:spMkLst>
        </pc:spChg>
        <pc:spChg chg="add">
          <ac:chgData name="Rimi Mondal" userId="d01946f0cdd1f226" providerId="LiveId" clId="{BD950D7A-9A9C-41F1-8513-F8824D978F58}" dt="2023-02-23T04:10:15.813" v="254" actId="26606"/>
          <ac:spMkLst>
            <pc:docMk/>
            <pc:sldMk cId="1352491566" sldId="262"/>
            <ac:spMk id="25" creationId="{712D4376-A578-4FF1-94FC-245E7A6A489F}"/>
          </ac:spMkLst>
        </pc:spChg>
        <pc:spChg chg="add">
          <ac:chgData name="Rimi Mondal" userId="d01946f0cdd1f226" providerId="LiveId" clId="{BD950D7A-9A9C-41F1-8513-F8824D978F58}" dt="2023-02-23T04:10:15.813" v="254" actId="26606"/>
          <ac:spMkLst>
            <pc:docMk/>
            <pc:sldMk cId="1352491566" sldId="262"/>
            <ac:spMk id="27" creationId="{AEA7509D-F04F-40CB-A0B3-EEF16499CC9F}"/>
          </ac:spMkLst>
        </pc:spChg>
        <pc:spChg chg="add">
          <ac:chgData name="Rimi Mondal" userId="d01946f0cdd1f226" providerId="LiveId" clId="{BD950D7A-9A9C-41F1-8513-F8824D978F58}" dt="2023-02-23T04:10:15.813" v="254" actId="26606"/>
          <ac:spMkLst>
            <pc:docMk/>
            <pc:sldMk cId="1352491566" sldId="262"/>
            <ac:spMk id="31" creationId="{508BEF50-7B1E-49A4-BC19-5F4F1D755E64}"/>
          </ac:spMkLst>
        </pc:spChg>
        <pc:spChg chg="add">
          <ac:chgData name="Rimi Mondal" userId="d01946f0cdd1f226" providerId="LiveId" clId="{BD950D7A-9A9C-41F1-8513-F8824D978F58}" dt="2023-02-23T04:10:15.813" v="254" actId="26606"/>
          <ac:spMkLst>
            <pc:docMk/>
            <pc:sldMk cId="1352491566" sldId="262"/>
            <ac:spMk id="33" creationId="{3FBAD350-5664-4811-A208-657FB882D350}"/>
          </ac:spMkLst>
        </pc:spChg>
        <pc:spChg chg="add">
          <ac:chgData name="Rimi Mondal" userId="d01946f0cdd1f226" providerId="LiveId" clId="{BD950D7A-9A9C-41F1-8513-F8824D978F58}" dt="2023-02-23T04:10:15.813" v="254" actId="26606"/>
          <ac:spMkLst>
            <pc:docMk/>
            <pc:sldMk cId="1352491566" sldId="262"/>
            <ac:spMk id="35" creationId="{C39ADB8F-D187-49D7-BDCF-C1B6DC727068}"/>
          </ac:spMkLst>
        </pc:spChg>
        <pc:picChg chg="add mod">
          <ac:chgData name="Rimi Mondal" userId="d01946f0cdd1f226" providerId="LiveId" clId="{BD950D7A-9A9C-41F1-8513-F8824D978F58}" dt="2023-02-23T04:10:15.813" v="254" actId="26606"/>
          <ac:picMkLst>
            <pc:docMk/>
            <pc:sldMk cId="1352491566" sldId="262"/>
            <ac:picMk id="4" creationId="{3D8FE255-C336-B30D-0B07-C10B5AB1C787}"/>
          </ac:picMkLst>
        </pc:picChg>
        <pc:picChg chg="add mod">
          <ac:chgData name="Rimi Mondal" userId="d01946f0cdd1f226" providerId="LiveId" clId="{BD950D7A-9A9C-41F1-8513-F8824D978F58}" dt="2023-02-23T04:15:49.621" v="289" actId="14100"/>
          <ac:picMkLst>
            <pc:docMk/>
            <pc:sldMk cId="1352491566" sldId="262"/>
            <ac:picMk id="5" creationId="{F209AC35-DDBD-BB63-B5EB-5B41F887443B}"/>
          </ac:picMkLst>
        </pc:picChg>
        <pc:cxnChg chg="add del">
          <ac:chgData name="Rimi Mondal" userId="d01946f0cdd1f226" providerId="LiveId" clId="{BD950D7A-9A9C-41F1-8513-F8824D978F58}" dt="2023-02-23T04:10:15.813" v="254" actId="26606"/>
          <ac:cxnSpMkLst>
            <pc:docMk/>
            <pc:sldMk cId="1352491566" sldId="262"/>
            <ac:cxnSpMk id="8" creationId="{D1B787A8-0D67-4B7E-9B48-86BD906AB6B5}"/>
          </ac:cxnSpMkLst>
        </pc:cxnChg>
        <pc:cxnChg chg="add">
          <ac:chgData name="Rimi Mondal" userId="d01946f0cdd1f226" providerId="LiveId" clId="{BD950D7A-9A9C-41F1-8513-F8824D978F58}" dt="2023-02-23T04:10:15.813" v="254" actId="26606"/>
          <ac:cxnSpMkLst>
            <pc:docMk/>
            <pc:sldMk cId="1352491566" sldId="262"/>
            <ac:cxnSpMk id="17" creationId="{D1B787A8-0D67-4B7E-9B48-86BD906AB6B5}"/>
          </ac:cxnSpMkLst>
        </pc:cxnChg>
        <pc:cxnChg chg="add">
          <ac:chgData name="Rimi Mondal" userId="d01946f0cdd1f226" providerId="LiveId" clId="{BD950D7A-9A9C-41F1-8513-F8824D978F58}" dt="2023-02-23T04:10:15.813" v="254" actId="26606"/>
          <ac:cxnSpMkLst>
            <pc:docMk/>
            <pc:sldMk cId="1352491566" sldId="262"/>
            <ac:cxnSpMk id="29" creationId="{56020367-4FD5-4596-8E10-C5F095CD8DBF}"/>
          </ac:cxnSpMkLst>
        </pc:cxnChg>
      </pc:sldChg>
      <pc:sldChg chg="addSp delSp add del setBg delDesignElem">
        <pc:chgData name="Rimi Mondal" userId="d01946f0cdd1f226" providerId="LiveId" clId="{BD950D7A-9A9C-41F1-8513-F8824D978F58}" dt="2023-02-23T04:17:08.890" v="296"/>
        <pc:sldMkLst>
          <pc:docMk/>
          <pc:sldMk cId="2083128400" sldId="263"/>
        </pc:sldMkLst>
        <pc:spChg chg="add del">
          <ac:chgData name="Rimi Mondal" userId="d01946f0cdd1f226" providerId="LiveId" clId="{BD950D7A-9A9C-41F1-8513-F8824D978F58}" dt="2023-02-23T04:17:08.890" v="296"/>
          <ac:spMkLst>
            <pc:docMk/>
            <pc:sldMk cId="2083128400" sldId="263"/>
            <ac:spMk id="19" creationId="{64680660-7E23-4F0F-A679-BF913E9454FB}"/>
          </ac:spMkLst>
        </pc:spChg>
        <pc:spChg chg="add del">
          <ac:chgData name="Rimi Mondal" userId="d01946f0cdd1f226" providerId="LiveId" clId="{BD950D7A-9A9C-41F1-8513-F8824D978F58}" dt="2023-02-23T04:17:08.890" v="296"/>
          <ac:spMkLst>
            <pc:docMk/>
            <pc:sldMk cId="2083128400" sldId="263"/>
            <ac:spMk id="21" creationId="{1A3C89F8-0D2F-47FF-B903-151248265F47}"/>
          </ac:spMkLst>
        </pc:spChg>
        <pc:spChg chg="add del">
          <ac:chgData name="Rimi Mondal" userId="d01946f0cdd1f226" providerId="LiveId" clId="{BD950D7A-9A9C-41F1-8513-F8824D978F58}" dt="2023-02-23T04:17:08.890" v="296"/>
          <ac:spMkLst>
            <pc:docMk/>
            <pc:sldMk cId="2083128400" sldId="263"/>
            <ac:spMk id="23" creationId="{C5CB530E-515E-412C-9DF1-5F8FFBD6F383}"/>
          </ac:spMkLst>
        </pc:spChg>
        <pc:spChg chg="add del">
          <ac:chgData name="Rimi Mondal" userId="d01946f0cdd1f226" providerId="LiveId" clId="{BD950D7A-9A9C-41F1-8513-F8824D978F58}" dt="2023-02-23T04:17:08.890" v="296"/>
          <ac:spMkLst>
            <pc:docMk/>
            <pc:sldMk cId="2083128400" sldId="263"/>
            <ac:spMk id="25" creationId="{712D4376-A578-4FF1-94FC-245E7A6A489F}"/>
          </ac:spMkLst>
        </pc:spChg>
        <pc:spChg chg="add del">
          <ac:chgData name="Rimi Mondal" userId="d01946f0cdd1f226" providerId="LiveId" clId="{BD950D7A-9A9C-41F1-8513-F8824D978F58}" dt="2023-02-23T04:17:08.890" v="296"/>
          <ac:spMkLst>
            <pc:docMk/>
            <pc:sldMk cId="2083128400" sldId="263"/>
            <ac:spMk id="27" creationId="{AEA7509D-F04F-40CB-A0B3-EEF16499CC9F}"/>
          </ac:spMkLst>
        </pc:spChg>
        <pc:spChg chg="add del">
          <ac:chgData name="Rimi Mondal" userId="d01946f0cdd1f226" providerId="LiveId" clId="{BD950D7A-9A9C-41F1-8513-F8824D978F58}" dt="2023-02-23T04:17:08.890" v="296"/>
          <ac:spMkLst>
            <pc:docMk/>
            <pc:sldMk cId="2083128400" sldId="263"/>
            <ac:spMk id="31" creationId="{508BEF50-7B1E-49A4-BC19-5F4F1D755E64}"/>
          </ac:spMkLst>
        </pc:spChg>
        <pc:spChg chg="add del">
          <ac:chgData name="Rimi Mondal" userId="d01946f0cdd1f226" providerId="LiveId" clId="{BD950D7A-9A9C-41F1-8513-F8824D978F58}" dt="2023-02-23T04:17:08.890" v="296"/>
          <ac:spMkLst>
            <pc:docMk/>
            <pc:sldMk cId="2083128400" sldId="263"/>
            <ac:spMk id="33" creationId="{3FBAD350-5664-4811-A208-657FB882D350}"/>
          </ac:spMkLst>
        </pc:spChg>
        <pc:spChg chg="add del">
          <ac:chgData name="Rimi Mondal" userId="d01946f0cdd1f226" providerId="LiveId" clId="{BD950D7A-9A9C-41F1-8513-F8824D978F58}" dt="2023-02-23T04:17:08.890" v="296"/>
          <ac:spMkLst>
            <pc:docMk/>
            <pc:sldMk cId="2083128400" sldId="263"/>
            <ac:spMk id="35" creationId="{C39ADB8F-D187-49D7-BDCF-C1B6DC727068}"/>
          </ac:spMkLst>
        </pc:spChg>
        <pc:cxnChg chg="add del">
          <ac:chgData name="Rimi Mondal" userId="d01946f0cdd1f226" providerId="LiveId" clId="{BD950D7A-9A9C-41F1-8513-F8824D978F58}" dt="2023-02-23T04:17:08.890" v="296"/>
          <ac:cxnSpMkLst>
            <pc:docMk/>
            <pc:sldMk cId="2083128400" sldId="263"/>
            <ac:cxnSpMk id="17" creationId="{D1B787A8-0D67-4B7E-9B48-86BD906AB6B5}"/>
          </ac:cxnSpMkLst>
        </pc:cxnChg>
        <pc:cxnChg chg="add del">
          <ac:chgData name="Rimi Mondal" userId="d01946f0cdd1f226" providerId="LiveId" clId="{BD950D7A-9A9C-41F1-8513-F8824D978F58}" dt="2023-02-23T04:17:08.890" v="296"/>
          <ac:cxnSpMkLst>
            <pc:docMk/>
            <pc:sldMk cId="2083128400" sldId="263"/>
            <ac:cxnSpMk id="29" creationId="{56020367-4FD5-4596-8E10-C5F095CD8DBF}"/>
          </ac:cxnSpMkLst>
        </pc:cxnChg>
      </pc:sldChg>
      <pc:sldChg chg="addSp delSp modSp add mod ord modTransition">
        <pc:chgData name="Rimi Mondal" userId="d01946f0cdd1f226" providerId="LiveId" clId="{BD950D7A-9A9C-41F1-8513-F8824D978F58}" dt="2023-02-24T07:29:04.508" v="4485"/>
        <pc:sldMkLst>
          <pc:docMk/>
          <pc:sldMk cId="3266422736" sldId="263"/>
        </pc:sldMkLst>
        <pc:spChg chg="mod">
          <ac:chgData name="Rimi Mondal" userId="d01946f0cdd1f226" providerId="LiveId" clId="{BD950D7A-9A9C-41F1-8513-F8824D978F58}" dt="2023-02-24T05:27:38.913" v="4421" actId="1035"/>
          <ac:spMkLst>
            <pc:docMk/>
            <pc:sldMk cId="3266422736" sldId="263"/>
            <ac:spMk id="2" creationId="{3ACCF577-129A-B0ED-71C4-FD620B5DE25E}"/>
          </ac:spMkLst>
        </pc:spChg>
        <pc:spChg chg="mod">
          <ac:chgData name="Rimi Mondal" userId="d01946f0cdd1f226" providerId="LiveId" clId="{BD950D7A-9A9C-41F1-8513-F8824D978F58}" dt="2023-02-23T04:45:23.548" v="518" actId="14100"/>
          <ac:spMkLst>
            <pc:docMk/>
            <pc:sldMk cId="3266422736" sldId="263"/>
            <ac:spMk id="3" creationId="{DF0514EE-9437-EA71-1FFB-BCBB332F029D}"/>
          </ac:spMkLst>
        </pc:spChg>
        <pc:spChg chg="add mod">
          <ac:chgData name="Rimi Mondal" userId="d01946f0cdd1f226" providerId="LiveId" clId="{BD950D7A-9A9C-41F1-8513-F8824D978F58}" dt="2023-02-24T05:27:53.659" v="4423"/>
          <ac:spMkLst>
            <pc:docMk/>
            <pc:sldMk cId="3266422736" sldId="263"/>
            <ac:spMk id="6" creationId="{2915BE30-085F-E0BA-5A69-B732CD4A51A0}"/>
          </ac:spMkLst>
        </pc:spChg>
        <pc:graphicFrameChg chg="add del mod modGraphic">
          <ac:chgData name="Rimi Mondal" userId="d01946f0cdd1f226" providerId="LiveId" clId="{BD950D7A-9A9C-41F1-8513-F8824D978F58}" dt="2023-02-23T04:23:49.749" v="367" actId="478"/>
          <ac:graphicFrameMkLst>
            <pc:docMk/>
            <pc:sldMk cId="3266422736" sldId="263"/>
            <ac:graphicFrameMk id="6" creationId="{11EA0C1F-23DE-D914-0B2E-EBE9274E62FF}"/>
          </ac:graphicFrameMkLst>
        </pc:graphicFrameChg>
        <pc:graphicFrameChg chg="add mod modGraphic">
          <ac:chgData name="Rimi Mondal" userId="d01946f0cdd1f226" providerId="LiveId" clId="{BD950D7A-9A9C-41F1-8513-F8824D978F58}" dt="2023-02-24T05:30:12.442" v="4442" actId="20577"/>
          <ac:graphicFrameMkLst>
            <pc:docMk/>
            <pc:sldMk cId="3266422736" sldId="263"/>
            <ac:graphicFrameMk id="7" creationId="{AADFBA60-246E-6A25-956F-76524157CB4B}"/>
          </ac:graphicFrameMkLst>
        </pc:graphicFrameChg>
        <pc:picChg chg="mod">
          <ac:chgData name="Rimi Mondal" userId="d01946f0cdd1f226" providerId="LiveId" clId="{BD950D7A-9A9C-41F1-8513-F8824D978F58}" dt="2023-02-24T05:27:21.939" v="4389" actId="1076"/>
          <ac:picMkLst>
            <pc:docMk/>
            <pc:sldMk cId="3266422736" sldId="263"/>
            <ac:picMk id="4" creationId="{3D8FE255-C336-B30D-0B07-C10B5AB1C787}"/>
          </ac:picMkLst>
        </pc:picChg>
        <pc:picChg chg="del">
          <ac:chgData name="Rimi Mondal" userId="d01946f0cdd1f226" providerId="LiveId" clId="{BD950D7A-9A9C-41F1-8513-F8824D978F58}" dt="2023-02-23T04:17:30.675" v="308" actId="478"/>
          <ac:picMkLst>
            <pc:docMk/>
            <pc:sldMk cId="3266422736" sldId="263"/>
            <ac:picMk id="5" creationId="{F209AC35-DDBD-BB63-B5EB-5B41F887443B}"/>
          </ac:picMkLst>
        </pc:picChg>
      </pc:sldChg>
      <pc:sldChg chg="addSp delSp modSp add mod ord modTransition">
        <pc:chgData name="Rimi Mondal" userId="d01946f0cdd1f226" providerId="LiveId" clId="{BD950D7A-9A9C-41F1-8513-F8824D978F58}" dt="2023-02-24T07:29:04.508" v="4485"/>
        <pc:sldMkLst>
          <pc:docMk/>
          <pc:sldMk cId="2184836765" sldId="264"/>
        </pc:sldMkLst>
        <pc:spChg chg="add mod">
          <ac:chgData name="Rimi Mondal" userId="d01946f0cdd1f226" providerId="LiveId" clId="{BD950D7A-9A9C-41F1-8513-F8824D978F58}" dt="2023-02-23T18:57:23.039" v="1420" actId="122"/>
          <ac:spMkLst>
            <pc:docMk/>
            <pc:sldMk cId="2184836765" sldId="264"/>
            <ac:spMk id="2" creationId="{A6FE13D0-E5FC-D524-9E54-9F1BE040FEEB}"/>
          </ac:spMkLst>
        </pc:spChg>
        <pc:spChg chg="add mod">
          <ac:chgData name="Rimi Mondal" userId="d01946f0cdd1f226" providerId="LiveId" clId="{BD950D7A-9A9C-41F1-8513-F8824D978F58}" dt="2023-02-24T04:47:21.381" v="3946" actId="20577"/>
          <ac:spMkLst>
            <pc:docMk/>
            <pc:sldMk cId="2184836765" sldId="264"/>
            <ac:spMk id="3" creationId="{9133E265-8127-CC9D-F5CE-4CE621182C07}"/>
          </ac:spMkLst>
        </pc:spChg>
        <pc:spChg chg="add del mod">
          <ac:chgData name="Rimi Mondal" userId="d01946f0cdd1f226" providerId="LiveId" clId="{BD950D7A-9A9C-41F1-8513-F8824D978F58}" dt="2023-02-23T18:55:43.214" v="1349" actId="12084"/>
          <ac:spMkLst>
            <pc:docMk/>
            <pc:sldMk cId="2184836765" sldId="264"/>
            <ac:spMk id="5" creationId="{0652D180-E88C-B487-CE91-9A7C6637B233}"/>
          </ac:spMkLst>
        </pc:spChg>
        <pc:spChg chg="del">
          <ac:chgData name="Rimi Mondal" userId="d01946f0cdd1f226" providerId="LiveId" clId="{BD950D7A-9A9C-41F1-8513-F8824D978F58}" dt="2023-02-23T18:54:35.639" v="1319" actId="478"/>
          <ac:spMkLst>
            <pc:docMk/>
            <pc:sldMk cId="2184836765" sldId="264"/>
            <ac:spMk id="7" creationId="{CED2E76F-B0E7-8731-538D-0BD6E2EC8596}"/>
          </ac:spMkLst>
        </pc:spChg>
        <pc:spChg chg="del">
          <ac:chgData name="Rimi Mondal" userId="d01946f0cdd1f226" providerId="LiveId" clId="{BD950D7A-9A9C-41F1-8513-F8824D978F58}" dt="2023-02-23T18:54:32.154" v="1318" actId="478"/>
          <ac:spMkLst>
            <pc:docMk/>
            <pc:sldMk cId="2184836765" sldId="264"/>
            <ac:spMk id="9" creationId="{5D834B6C-4EB5-93B4-3868-1B32240EA3F0}"/>
          </ac:spMkLst>
        </pc:spChg>
        <pc:graphicFrameChg chg="add mod modGraphic">
          <ac:chgData name="Rimi Mondal" userId="d01946f0cdd1f226" providerId="LiveId" clId="{BD950D7A-9A9C-41F1-8513-F8824D978F58}" dt="2023-02-23T19:19:07.930" v="1427"/>
          <ac:graphicFrameMkLst>
            <pc:docMk/>
            <pc:sldMk cId="2184836765" sldId="264"/>
            <ac:graphicFrameMk id="6" creationId="{A75A6C04-ACB0-7054-2DA1-F3F50F9EAF9F}"/>
          </ac:graphicFrameMkLst>
        </pc:graphicFrameChg>
        <pc:picChg chg="mod">
          <ac:chgData name="Rimi Mondal" userId="d01946f0cdd1f226" providerId="LiveId" clId="{BD950D7A-9A9C-41F1-8513-F8824D978F58}" dt="2023-02-23T18:56:18.296" v="1355" actId="1076"/>
          <ac:picMkLst>
            <pc:docMk/>
            <pc:sldMk cId="2184836765" sldId="264"/>
            <ac:picMk id="121" creationId="{588E404E-7131-180F-FC09-9F0E7D2CBC1D}"/>
          </ac:picMkLst>
        </pc:picChg>
      </pc:sldChg>
      <pc:sldChg chg="addSp delSp add del setBg delDesignElem">
        <pc:chgData name="Rimi Mondal" userId="d01946f0cdd1f226" providerId="LiveId" clId="{BD950D7A-9A9C-41F1-8513-F8824D978F58}" dt="2023-02-23T17:11:27.240" v="597"/>
        <pc:sldMkLst>
          <pc:docMk/>
          <pc:sldMk cId="3657290433" sldId="264"/>
        </pc:sldMkLst>
        <pc:spChg chg="add del">
          <ac:chgData name="Rimi Mondal" userId="d01946f0cdd1f226" providerId="LiveId" clId="{BD950D7A-9A9C-41F1-8513-F8824D978F58}" dt="2023-02-23T17:11:27.240" v="597"/>
          <ac:spMkLst>
            <pc:docMk/>
            <pc:sldMk cId="3657290433" sldId="264"/>
            <ac:spMk id="141" creationId="{79C60ED7-11F7-478C-AC8E-0865FABDACBF}"/>
          </ac:spMkLst>
        </pc:spChg>
        <pc:spChg chg="add del">
          <ac:chgData name="Rimi Mondal" userId="d01946f0cdd1f226" providerId="LiveId" clId="{BD950D7A-9A9C-41F1-8513-F8824D978F58}" dt="2023-02-23T17:11:27.240" v="597"/>
          <ac:spMkLst>
            <pc:docMk/>
            <pc:sldMk cId="3657290433" sldId="264"/>
            <ac:spMk id="142" creationId="{D472C551-D440-40DF-9260-BDB9AC40960A}"/>
          </ac:spMkLst>
        </pc:spChg>
        <pc:spChg chg="add del">
          <ac:chgData name="Rimi Mondal" userId="d01946f0cdd1f226" providerId="LiveId" clId="{BD950D7A-9A9C-41F1-8513-F8824D978F58}" dt="2023-02-23T17:11:27.240" v="597"/>
          <ac:spMkLst>
            <pc:docMk/>
            <pc:sldMk cId="3657290433" sldId="264"/>
            <ac:spMk id="144" creationId="{508BEF50-7B1E-49A4-BC19-5F4F1D755E64}"/>
          </ac:spMkLst>
        </pc:spChg>
        <pc:spChg chg="add del">
          <ac:chgData name="Rimi Mondal" userId="d01946f0cdd1f226" providerId="LiveId" clId="{BD950D7A-9A9C-41F1-8513-F8824D978F58}" dt="2023-02-23T17:11:27.240" v="597"/>
          <ac:spMkLst>
            <pc:docMk/>
            <pc:sldMk cId="3657290433" sldId="264"/>
            <ac:spMk id="145" creationId="{3FBAD350-5664-4811-A208-657FB882D350}"/>
          </ac:spMkLst>
        </pc:spChg>
        <pc:spChg chg="add del">
          <ac:chgData name="Rimi Mondal" userId="d01946f0cdd1f226" providerId="LiveId" clId="{BD950D7A-9A9C-41F1-8513-F8824D978F58}" dt="2023-02-23T17:11:27.240" v="597"/>
          <ac:spMkLst>
            <pc:docMk/>
            <pc:sldMk cId="3657290433" sldId="264"/>
            <ac:spMk id="146" creationId="{C39ADB8F-D187-49D7-BDCF-C1B6DC727068}"/>
          </ac:spMkLst>
        </pc:spChg>
        <pc:cxnChg chg="add del">
          <ac:chgData name="Rimi Mondal" userId="d01946f0cdd1f226" providerId="LiveId" clId="{BD950D7A-9A9C-41F1-8513-F8824D978F58}" dt="2023-02-23T17:11:27.240" v="597"/>
          <ac:cxnSpMkLst>
            <pc:docMk/>
            <pc:sldMk cId="3657290433" sldId="264"/>
            <ac:cxnSpMk id="140" creationId="{D1B787A8-0D67-4B7E-9B48-86BD906AB6B5}"/>
          </ac:cxnSpMkLst>
        </pc:cxnChg>
        <pc:cxnChg chg="add del">
          <ac:chgData name="Rimi Mondal" userId="d01946f0cdd1f226" providerId="LiveId" clId="{BD950D7A-9A9C-41F1-8513-F8824D978F58}" dt="2023-02-23T17:11:27.240" v="597"/>
          <ac:cxnSpMkLst>
            <pc:docMk/>
            <pc:sldMk cId="3657290433" sldId="264"/>
            <ac:cxnSpMk id="143" creationId="{56020367-4FD5-4596-8E10-C5F095CD8DBF}"/>
          </ac:cxnSpMkLst>
        </pc:cxnChg>
      </pc:sldChg>
      <pc:sldChg chg="addSp delSp add del setBg delDesignElem">
        <pc:chgData name="Rimi Mondal" userId="d01946f0cdd1f226" providerId="LiveId" clId="{BD950D7A-9A9C-41F1-8513-F8824D978F58}" dt="2023-02-23T17:11:31.198" v="601"/>
        <pc:sldMkLst>
          <pc:docMk/>
          <pc:sldMk cId="1715123204" sldId="265"/>
        </pc:sldMkLst>
        <pc:spChg chg="add del">
          <ac:chgData name="Rimi Mondal" userId="d01946f0cdd1f226" providerId="LiveId" clId="{BD950D7A-9A9C-41F1-8513-F8824D978F58}" dt="2023-02-23T17:11:31.198" v="601"/>
          <ac:spMkLst>
            <pc:docMk/>
            <pc:sldMk cId="1715123204" sldId="265"/>
            <ac:spMk id="141" creationId="{79C60ED7-11F7-478C-AC8E-0865FABDACBF}"/>
          </ac:spMkLst>
        </pc:spChg>
        <pc:spChg chg="add del">
          <ac:chgData name="Rimi Mondal" userId="d01946f0cdd1f226" providerId="LiveId" clId="{BD950D7A-9A9C-41F1-8513-F8824D978F58}" dt="2023-02-23T17:11:31.198" v="601"/>
          <ac:spMkLst>
            <pc:docMk/>
            <pc:sldMk cId="1715123204" sldId="265"/>
            <ac:spMk id="142" creationId="{D472C551-D440-40DF-9260-BDB9AC40960A}"/>
          </ac:spMkLst>
        </pc:spChg>
        <pc:spChg chg="add del">
          <ac:chgData name="Rimi Mondal" userId="d01946f0cdd1f226" providerId="LiveId" clId="{BD950D7A-9A9C-41F1-8513-F8824D978F58}" dt="2023-02-23T17:11:31.198" v="601"/>
          <ac:spMkLst>
            <pc:docMk/>
            <pc:sldMk cId="1715123204" sldId="265"/>
            <ac:spMk id="144" creationId="{508BEF50-7B1E-49A4-BC19-5F4F1D755E64}"/>
          </ac:spMkLst>
        </pc:spChg>
        <pc:spChg chg="add del">
          <ac:chgData name="Rimi Mondal" userId="d01946f0cdd1f226" providerId="LiveId" clId="{BD950D7A-9A9C-41F1-8513-F8824D978F58}" dt="2023-02-23T17:11:31.198" v="601"/>
          <ac:spMkLst>
            <pc:docMk/>
            <pc:sldMk cId="1715123204" sldId="265"/>
            <ac:spMk id="145" creationId="{3FBAD350-5664-4811-A208-657FB882D350}"/>
          </ac:spMkLst>
        </pc:spChg>
        <pc:spChg chg="add del">
          <ac:chgData name="Rimi Mondal" userId="d01946f0cdd1f226" providerId="LiveId" clId="{BD950D7A-9A9C-41F1-8513-F8824D978F58}" dt="2023-02-23T17:11:31.198" v="601"/>
          <ac:spMkLst>
            <pc:docMk/>
            <pc:sldMk cId="1715123204" sldId="265"/>
            <ac:spMk id="146" creationId="{C39ADB8F-D187-49D7-BDCF-C1B6DC727068}"/>
          </ac:spMkLst>
        </pc:spChg>
        <pc:cxnChg chg="add del">
          <ac:chgData name="Rimi Mondal" userId="d01946f0cdd1f226" providerId="LiveId" clId="{BD950D7A-9A9C-41F1-8513-F8824D978F58}" dt="2023-02-23T17:11:31.198" v="601"/>
          <ac:cxnSpMkLst>
            <pc:docMk/>
            <pc:sldMk cId="1715123204" sldId="265"/>
            <ac:cxnSpMk id="140" creationId="{D1B787A8-0D67-4B7E-9B48-86BD906AB6B5}"/>
          </ac:cxnSpMkLst>
        </pc:cxnChg>
        <pc:cxnChg chg="add del">
          <ac:chgData name="Rimi Mondal" userId="d01946f0cdd1f226" providerId="LiveId" clId="{BD950D7A-9A9C-41F1-8513-F8824D978F58}" dt="2023-02-23T17:11:31.198" v="601"/>
          <ac:cxnSpMkLst>
            <pc:docMk/>
            <pc:sldMk cId="1715123204" sldId="265"/>
            <ac:cxnSpMk id="143" creationId="{56020367-4FD5-4596-8E10-C5F095CD8DBF}"/>
          </ac:cxnSpMkLst>
        </pc:cxnChg>
      </pc:sldChg>
      <pc:sldChg chg="addSp delSp modSp add mod modTransition">
        <pc:chgData name="Rimi Mondal" userId="d01946f0cdd1f226" providerId="LiveId" clId="{BD950D7A-9A9C-41F1-8513-F8824D978F58}" dt="2023-02-24T07:29:04.508" v="4485"/>
        <pc:sldMkLst>
          <pc:docMk/>
          <pc:sldMk cId="3610582701" sldId="265"/>
        </pc:sldMkLst>
        <pc:spChg chg="add mod ord">
          <ac:chgData name="Rimi Mondal" userId="d01946f0cdd1f226" providerId="LiveId" clId="{BD950D7A-9A9C-41F1-8513-F8824D978F58}" dt="2023-02-23T18:46:29.720" v="1238" actId="1076"/>
          <ac:spMkLst>
            <pc:docMk/>
            <pc:sldMk cId="3610582701" sldId="265"/>
            <ac:spMk id="2" creationId="{97366199-58F4-09BC-B9D9-0202A3FABCE6}"/>
          </ac:spMkLst>
        </pc:spChg>
        <pc:spChg chg="add mod ord">
          <ac:chgData name="Rimi Mondal" userId="d01946f0cdd1f226" providerId="LiveId" clId="{BD950D7A-9A9C-41F1-8513-F8824D978F58}" dt="2023-02-23T18:46:37.943" v="1240" actId="1076"/>
          <ac:spMkLst>
            <pc:docMk/>
            <pc:sldMk cId="3610582701" sldId="265"/>
            <ac:spMk id="3" creationId="{46F141D4-57BC-0918-6838-E1621AB87BB9}"/>
          </ac:spMkLst>
        </pc:spChg>
        <pc:spChg chg="add mod">
          <ac:chgData name="Rimi Mondal" userId="d01946f0cdd1f226" providerId="LiveId" clId="{BD950D7A-9A9C-41F1-8513-F8824D978F58}" dt="2023-02-24T04:45:58.845" v="3876" actId="27636"/>
          <ac:spMkLst>
            <pc:docMk/>
            <pc:sldMk cId="3610582701" sldId="265"/>
            <ac:spMk id="4" creationId="{48CA1DAA-4C4D-D645-CCA9-2A7444A33597}"/>
          </ac:spMkLst>
        </pc:spChg>
        <pc:spChg chg="add mod">
          <ac:chgData name="Rimi Mondal" userId="d01946f0cdd1f226" providerId="LiveId" clId="{BD950D7A-9A9C-41F1-8513-F8824D978F58}" dt="2023-02-23T18:46:18.957" v="1237" actId="14100"/>
          <ac:spMkLst>
            <pc:docMk/>
            <pc:sldMk cId="3610582701" sldId="265"/>
            <ac:spMk id="5" creationId="{E9657DE1-1345-4E9E-253D-81492C997657}"/>
          </ac:spMkLst>
        </pc:spChg>
        <pc:spChg chg="del">
          <ac:chgData name="Rimi Mondal" userId="d01946f0cdd1f226" providerId="LiveId" clId="{BD950D7A-9A9C-41F1-8513-F8824D978F58}" dt="2023-02-23T18:16:14.211" v="989" actId="478"/>
          <ac:spMkLst>
            <pc:docMk/>
            <pc:sldMk cId="3610582701" sldId="265"/>
            <ac:spMk id="7" creationId="{CED2E76F-B0E7-8731-538D-0BD6E2EC8596}"/>
          </ac:spMkLst>
        </pc:spChg>
        <pc:spChg chg="add del mod">
          <ac:chgData name="Rimi Mondal" userId="d01946f0cdd1f226" providerId="LiveId" clId="{BD950D7A-9A9C-41F1-8513-F8824D978F58}" dt="2023-02-23T18:36:39.362" v="1186" actId="21"/>
          <ac:spMkLst>
            <pc:docMk/>
            <pc:sldMk cId="3610582701" sldId="265"/>
            <ac:spMk id="8" creationId="{1922E41D-19A4-58FA-1047-A4CACADB1549}"/>
          </ac:spMkLst>
        </pc:spChg>
        <pc:spChg chg="del">
          <ac:chgData name="Rimi Mondal" userId="d01946f0cdd1f226" providerId="LiveId" clId="{BD950D7A-9A9C-41F1-8513-F8824D978F58}" dt="2023-02-23T18:16:22.173" v="990" actId="478"/>
          <ac:spMkLst>
            <pc:docMk/>
            <pc:sldMk cId="3610582701" sldId="265"/>
            <ac:spMk id="9" creationId="{5D834B6C-4EB5-93B4-3868-1B32240EA3F0}"/>
          </ac:spMkLst>
        </pc:spChg>
        <pc:spChg chg="add del mod">
          <ac:chgData name="Rimi Mondal" userId="d01946f0cdd1f226" providerId="LiveId" clId="{BD950D7A-9A9C-41F1-8513-F8824D978F58}" dt="2023-02-23T18:31:52.439" v="1146" actId="478"/>
          <ac:spMkLst>
            <pc:docMk/>
            <pc:sldMk cId="3610582701" sldId="265"/>
            <ac:spMk id="12" creationId="{057DD43A-2922-1B94-6DA6-96FFAA6DAABF}"/>
          </ac:spMkLst>
        </pc:spChg>
        <pc:picChg chg="mod">
          <ac:chgData name="Rimi Mondal" userId="d01946f0cdd1f226" providerId="LiveId" clId="{BD950D7A-9A9C-41F1-8513-F8824D978F58}" dt="2023-02-23T18:24:17.612" v="1043" actId="1076"/>
          <ac:picMkLst>
            <pc:docMk/>
            <pc:sldMk cId="3610582701" sldId="265"/>
            <ac:picMk id="121" creationId="{588E404E-7131-180F-FC09-9F0E7D2CBC1D}"/>
          </ac:picMkLst>
        </pc:picChg>
        <pc:picChg chg="add del mod">
          <ac:chgData name="Rimi Mondal" userId="d01946f0cdd1f226" providerId="LiveId" clId="{BD950D7A-9A9C-41F1-8513-F8824D978F58}" dt="2023-02-23T18:38:56.948" v="1199" actId="478"/>
          <ac:picMkLst>
            <pc:docMk/>
            <pc:sldMk cId="3610582701" sldId="265"/>
            <ac:picMk id="2050" creationId="{A9BE6C86-DAB5-6B9B-B1A7-5B329F1F367A}"/>
          </ac:picMkLst>
        </pc:picChg>
        <pc:picChg chg="add mod">
          <ac:chgData name="Rimi Mondal" userId="d01946f0cdd1f226" providerId="LiveId" clId="{BD950D7A-9A9C-41F1-8513-F8824D978F58}" dt="2023-02-23T18:46:00.927" v="1234" actId="14100"/>
          <ac:picMkLst>
            <pc:docMk/>
            <pc:sldMk cId="3610582701" sldId="265"/>
            <ac:picMk id="2052" creationId="{3D6475DC-D1F1-69D3-0796-AC392F7B101F}"/>
          </ac:picMkLst>
        </pc:picChg>
        <pc:picChg chg="add mod">
          <ac:chgData name="Rimi Mondal" userId="d01946f0cdd1f226" providerId="LiveId" clId="{BD950D7A-9A9C-41F1-8513-F8824D978F58}" dt="2023-02-23T18:44:05.280" v="1231" actId="1036"/>
          <ac:picMkLst>
            <pc:docMk/>
            <pc:sldMk cId="3610582701" sldId="265"/>
            <ac:picMk id="2054" creationId="{538A1AB7-3924-0BF8-B081-CAA1904A8310}"/>
          </ac:picMkLst>
        </pc:picChg>
        <pc:picChg chg="add mod">
          <ac:chgData name="Rimi Mondal" userId="d01946f0cdd1f226" providerId="LiveId" clId="{BD950D7A-9A9C-41F1-8513-F8824D978F58}" dt="2023-02-23T18:44:05.280" v="1231" actId="1036"/>
          <ac:picMkLst>
            <pc:docMk/>
            <pc:sldMk cId="3610582701" sldId="265"/>
            <ac:picMk id="2056" creationId="{4CBA51A3-E595-4625-FD7A-14A7A7C5194A}"/>
          </ac:picMkLst>
        </pc:picChg>
        <pc:cxnChg chg="add del mod">
          <ac:chgData name="Rimi Mondal" userId="d01946f0cdd1f226" providerId="LiveId" clId="{BD950D7A-9A9C-41F1-8513-F8824D978F58}" dt="2023-02-23T18:31:54.810" v="1147" actId="478"/>
          <ac:cxnSpMkLst>
            <pc:docMk/>
            <pc:sldMk cId="3610582701" sldId="265"/>
            <ac:cxnSpMk id="11" creationId="{829A2AF1-6216-CF28-9913-151DE9F89D4B}"/>
          </ac:cxnSpMkLst>
        </pc:cxnChg>
      </pc:sldChg>
      <pc:sldChg chg="addSp delSp add del setBg delDesignElem">
        <pc:chgData name="Rimi Mondal" userId="d01946f0cdd1f226" providerId="LiveId" clId="{BD950D7A-9A9C-41F1-8513-F8824D978F58}" dt="2023-02-23T17:11:36.812" v="605"/>
        <pc:sldMkLst>
          <pc:docMk/>
          <pc:sldMk cId="1945099036" sldId="266"/>
        </pc:sldMkLst>
        <pc:spChg chg="add del">
          <ac:chgData name="Rimi Mondal" userId="d01946f0cdd1f226" providerId="LiveId" clId="{BD950D7A-9A9C-41F1-8513-F8824D978F58}" dt="2023-02-23T17:11:36.812" v="605"/>
          <ac:spMkLst>
            <pc:docMk/>
            <pc:sldMk cId="1945099036" sldId="266"/>
            <ac:spMk id="141" creationId="{79C60ED7-11F7-478C-AC8E-0865FABDACBF}"/>
          </ac:spMkLst>
        </pc:spChg>
        <pc:spChg chg="add del">
          <ac:chgData name="Rimi Mondal" userId="d01946f0cdd1f226" providerId="LiveId" clId="{BD950D7A-9A9C-41F1-8513-F8824D978F58}" dt="2023-02-23T17:11:36.812" v="605"/>
          <ac:spMkLst>
            <pc:docMk/>
            <pc:sldMk cId="1945099036" sldId="266"/>
            <ac:spMk id="142" creationId="{D472C551-D440-40DF-9260-BDB9AC40960A}"/>
          </ac:spMkLst>
        </pc:spChg>
        <pc:spChg chg="add del">
          <ac:chgData name="Rimi Mondal" userId="d01946f0cdd1f226" providerId="LiveId" clId="{BD950D7A-9A9C-41F1-8513-F8824D978F58}" dt="2023-02-23T17:11:36.812" v="605"/>
          <ac:spMkLst>
            <pc:docMk/>
            <pc:sldMk cId="1945099036" sldId="266"/>
            <ac:spMk id="144" creationId="{508BEF50-7B1E-49A4-BC19-5F4F1D755E64}"/>
          </ac:spMkLst>
        </pc:spChg>
        <pc:spChg chg="add del">
          <ac:chgData name="Rimi Mondal" userId="d01946f0cdd1f226" providerId="LiveId" clId="{BD950D7A-9A9C-41F1-8513-F8824D978F58}" dt="2023-02-23T17:11:36.812" v="605"/>
          <ac:spMkLst>
            <pc:docMk/>
            <pc:sldMk cId="1945099036" sldId="266"/>
            <ac:spMk id="145" creationId="{3FBAD350-5664-4811-A208-657FB882D350}"/>
          </ac:spMkLst>
        </pc:spChg>
        <pc:spChg chg="add del">
          <ac:chgData name="Rimi Mondal" userId="d01946f0cdd1f226" providerId="LiveId" clId="{BD950D7A-9A9C-41F1-8513-F8824D978F58}" dt="2023-02-23T17:11:36.812" v="605"/>
          <ac:spMkLst>
            <pc:docMk/>
            <pc:sldMk cId="1945099036" sldId="266"/>
            <ac:spMk id="146" creationId="{C39ADB8F-D187-49D7-BDCF-C1B6DC727068}"/>
          </ac:spMkLst>
        </pc:spChg>
        <pc:cxnChg chg="add del">
          <ac:chgData name="Rimi Mondal" userId="d01946f0cdd1f226" providerId="LiveId" clId="{BD950D7A-9A9C-41F1-8513-F8824D978F58}" dt="2023-02-23T17:11:36.812" v="605"/>
          <ac:cxnSpMkLst>
            <pc:docMk/>
            <pc:sldMk cId="1945099036" sldId="266"/>
            <ac:cxnSpMk id="140" creationId="{D1B787A8-0D67-4B7E-9B48-86BD906AB6B5}"/>
          </ac:cxnSpMkLst>
        </pc:cxnChg>
        <pc:cxnChg chg="add del">
          <ac:chgData name="Rimi Mondal" userId="d01946f0cdd1f226" providerId="LiveId" clId="{BD950D7A-9A9C-41F1-8513-F8824D978F58}" dt="2023-02-23T17:11:36.812" v="605"/>
          <ac:cxnSpMkLst>
            <pc:docMk/>
            <pc:sldMk cId="1945099036" sldId="266"/>
            <ac:cxnSpMk id="143" creationId="{56020367-4FD5-4596-8E10-C5F095CD8DBF}"/>
          </ac:cxnSpMkLst>
        </pc:cxnChg>
      </pc:sldChg>
      <pc:sldChg chg="addSp delSp modSp add mod ord modTransition">
        <pc:chgData name="Rimi Mondal" userId="d01946f0cdd1f226" providerId="LiveId" clId="{BD950D7A-9A9C-41F1-8513-F8824D978F58}" dt="2023-02-24T07:29:04.508" v="4485"/>
        <pc:sldMkLst>
          <pc:docMk/>
          <pc:sldMk cId="3803919651" sldId="266"/>
        </pc:sldMkLst>
        <pc:spChg chg="add mod">
          <ac:chgData name="Rimi Mondal" userId="d01946f0cdd1f226" providerId="LiveId" clId="{BD950D7A-9A9C-41F1-8513-F8824D978F58}" dt="2023-02-23T18:53:22.959" v="1310" actId="1076"/>
          <ac:spMkLst>
            <pc:docMk/>
            <pc:sldMk cId="3803919651" sldId="266"/>
            <ac:spMk id="2" creationId="{64916920-AD96-DE9C-C864-812513953111}"/>
          </ac:spMkLst>
        </pc:spChg>
        <pc:spChg chg="add mod">
          <ac:chgData name="Rimi Mondal" userId="d01946f0cdd1f226" providerId="LiveId" clId="{BD950D7A-9A9C-41F1-8513-F8824D978F58}" dt="2023-02-23T18:53:31.201" v="1313" actId="14100"/>
          <ac:spMkLst>
            <pc:docMk/>
            <pc:sldMk cId="3803919651" sldId="266"/>
            <ac:spMk id="3" creationId="{613149DA-72D7-10E9-B4A8-FCEBAFFCFF68}"/>
          </ac:spMkLst>
        </pc:spChg>
        <pc:spChg chg="add mod">
          <ac:chgData name="Rimi Mondal" userId="d01946f0cdd1f226" providerId="LiveId" clId="{BD950D7A-9A9C-41F1-8513-F8824D978F58}" dt="2023-02-24T04:47:02.998" v="3927" actId="255"/>
          <ac:spMkLst>
            <pc:docMk/>
            <pc:sldMk cId="3803919651" sldId="266"/>
            <ac:spMk id="5" creationId="{15327166-1BD9-A9B9-B642-2800E26DF47D}"/>
          </ac:spMkLst>
        </pc:spChg>
        <pc:spChg chg="del">
          <ac:chgData name="Rimi Mondal" userId="d01946f0cdd1f226" providerId="LiveId" clId="{BD950D7A-9A9C-41F1-8513-F8824D978F58}" dt="2023-02-23T18:36:53.047" v="1188" actId="478"/>
          <ac:spMkLst>
            <pc:docMk/>
            <pc:sldMk cId="3803919651" sldId="266"/>
            <ac:spMk id="7" creationId="{CED2E76F-B0E7-8731-538D-0BD6E2EC8596}"/>
          </ac:spMkLst>
        </pc:spChg>
        <pc:spChg chg="add del mod">
          <ac:chgData name="Rimi Mondal" userId="d01946f0cdd1f226" providerId="LiveId" clId="{BD950D7A-9A9C-41F1-8513-F8824D978F58}" dt="2023-02-23T18:49:53.646" v="1266" actId="12084"/>
          <ac:spMkLst>
            <pc:docMk/>
            <pc:sldMk cId="3803919651" sldId="266"/>
            <ac:spMk id="8" creationId="{DDF97EC7-7B47-B813-045D-EFEFD40A930E}"/>
          </ac:spMkLst>
        </pc:spChg>
        <pc:spChg chg="del">
          <ac:chgData name="Rimi Mondal" userId="d01946f0cdd1f226" providerId="LiveId" clId="{BD950D7A-9A9C-41F1-8513-F8824D978F58}" dt="2023-02-23T18:37:12.292" v="1189" actId="478"/>
          <ac:spMkLst>
            <pc:docMk/>
            <pc:sldMk cId="3803919651" sldId="266"/>
            <ac:spMk id="9" creationId="{5D834B6C-4EB5-93B4-3868-1B32240EA3F0}"/>
          </ac:spMkLst>
        </pc:spChg>
        <pc:graphicFrameChg chg="add mod">
          <ac:chgData name="Rimi Mondal" userId="d01946f0cdd1f226" providerId="LiveId" clId="{BD950D7A-9A9C-41F1-8513-F8824D978F58}" dt="2023-02-23T18:53:44.679" v="1315" actId="1076"/>
          <ac:graphicFrameMkLst>
            <pc:docMk/>
            <pc:sldMk cId="3803919651" sldId="266"/>
            <ac:graphicFrameMk id="10" creationId="{6B5E04D0-4F33-BA87-1DE1-BE37DB6BE39D}"/>
          </ac:graphicFrameMkLst>
        </pc:graphicFrameChg>
        <pc:picChg chg="add mod">
          <ac:chgData name="Rimi Mondal" userId="d01946f0cdd1f226" providerId="LiveId" clId="{BD950D7A-9A9C-41F1-8513-F8824D978F58}" dt="2023-02-23T18:53:35.172" v="1314" actId="1076"/>
          <ac:picMkLst>
            <pc:docMk/>
            <pc:sldMk cId="3803919651" sldId="266"/>
            <ac:picMk id="4" creationId="{86652139-5147-44D7-FFC1-B2DC555680D2}"/>
          </ac:picMkLst>
        </pc:picChg>
        <pc:picChg chg="mod">
          <ac:chgData name="Rimi Mondal" userId="d01946f0cdd1f226" providerId="LiveId" clId="{BD950D7A-9A9C-41F1-8513-F8824D978F58}" dt="2023-02-23T18:51:05.173" v="1289" actId="1076"/>
          <ac:picMkLst>
            <pc:docMk/>
            <pc:sldMk cId="3803919651" sldId="266"/>
            <ac:picMk id="121" creationId="{588E404E-7131-180F-FC09-9F0E7D2CBC1D}"/>
          </ac:picMkLst>
        </pc:picChg>
      </pc:sldChg>
      <pc:sldChg chg="addSp delSp add del setBg delDesignElem">
        <pc:chgData name="Rimi Mondal" userId="d01946f0cdd1f226" providerId="LiveId" clId="{BD950D7A-9A9C-41F1-8513-F8824D978F58}" dt="2023-02-24T01:30:05.229" v="1455"/>
        <pc:sldMkLst>
          <pc:docMk/>
          <pc:sldMk cId="39643783" sldId="267"/>
        </pc:sldMkLst>
        <pc:spChg chg="add del">
          <ac:chgData name="Rimi Mondal" userId="d01946f0cdd1f226" providerId="LiveId" clId="{BD950D7A-9A9C-41F1-8513-F8824D978F58}" dt="2023-02-24T01:30:05.229" v="1455"/>
          <ac:spMkLst>
            <pc:docMk/>
            <pc:sldMk cId="39643783" sldId="267"/>
            <ac:spMk id="19" creationId="{64680660-7E23-4F0F-A679-BF913E9454FB}"/>
          </ac:spMkLst>
        </pc:spChg>
        <pc:spChg chg="add del">
          <ac:chgData name="Rimi Mondal" userId="d01946f0cdd1f226" providerId="LiveId" clId="{BD950D7A-9A9C-41F1-8513-F8824D978F58}" dt="2023-02-24T01:30:05.229" v="1455"/>
          <ac:spMkLst>
            <pc:docMk/>
            <pc:sldMk cId="39643783" sldId="267"/>
            <ac:spMk id="21" creationId="{1A3C89F8-0D2F-47FF-B903-151248265F47}"/>
          </ac:spMkLst>
        </pc:spChg>
        <pc:spChg chg="add del">
          <ac:chgData name="Rimi Mondal" userId="d01946f0cdd1f226" providerId="LiveId" clId="{BD950D7A-9A9C-41F1-8513-F8824D978F58}" dt="2023-02-24T01:30:05.229" v="1455"/>
          <ac:spMkLst>
            <pc:docMk/>
            <pc:sldMk cId="39643783" sldId="267"/>
            <ac:spMk id="23" creationId="{C5CB530E-515E-412C-9DF1-5F8FFBD6F383}"/>
          </ac:spMkLst>
        </pc:spChg>
        <pc:spChg chg="add del">
          <ac:chgData name="Rimi Mondal" userId="d01946f0cdd1f226" providerId="LiveId" clId="{BD950D7A-9A9C-41F1-8513-F8824D978F58}" dt="2023-02-24T01:30:05.229" v="1455"/>
          <ac:spMkLst>
            <pc:docMk/>
            <pc:sldMk cId="39643783" sldId="267"/>
            <ac:spMk id="25" creationId="{712D4376-A578-4FF1-94FC-245E7A6A489F}"/>
          </ac:spMkLst>
        </pc:spChg>
        <pc:spChg chg="add del">
          <ac:chgData name="Rimi Mondal" userId="d01946f0cdd1f226" providerId="LiveId" clId="{BD950D7A-9A9C-41F1-8513-F8824D978F58}" dt="2023-02-24T01:30:05.229" v="1455"/>
          <ac:spMkLst>
            <pc:docMk/>
            <pc:sldMk cId="39643783" sldId="267"/>
            <ac:spMk id="27" creationId="{AEA7509D-F04F-40CB-A0B3-EEF16499CC9F}"/>
          </ac:spMkLst>
        </pc:spChg>
        <pc:spChg chg="add del">
          <ac:chgData name="Rimi Mondal" userId="d01946f0cdd1f226" providerId="LiveId" clId="{BD950D7A-9A9C-41F1-8513-F8824D978F58}" dt="2023-02-24T01:30:05.229" v="1455"/>
          <ac:spMkLst>
            <pc:docMk/>
            <pc:sldMk cId="39643783" sldId="267"/>
            <ac:spMk id="31" creationId="{508BEF50-7B1E-49A4-BC19-5F4F1D755E64}"/>
          </ac:spMkLst>
        </pc:spChg>
        <pc:spChg chg="add del">
          <ac:chgData name="Rimi Mondal" userId="d01946f0cdd1f226" providerId="LiveId" clId="{BD950D7A-9A9C-41F1-8513-F8824D978F58}" dt="2023-02-24T01:30:05.229" v="1455"/>
          <ac:spMkLst>
            <pc:docMk/>
            <pc:sldMk cId="39643783" sldId="267"/>
            <ac:spMk id="33" creationId="{3FBAD350-5664-4811-A208-657FB882D350}"/>
          </ac:spMkLst>
        </pc:spChg>
        <pc:spChg chg="add del">
          <ac:chgData name="Rimi Mondal" userId="d01946f0cdd1f226" providerId="LiveId" clId="{BD950D7A-9A9C-41F1-8513-F8824D978F58}" dt="2023-02-24T01:30:05.229" v="1455"/>
          <ac:spMkLst>
            <pc:docMk/>
            <pc:sldMk cId="39643783" sldId="267"/>
            <ac:spMk id="35" creationId="{C39ADB8F-D187-49D7-BDCF-C1B6DC727068}"/>
          </ac:spMkLst>
        </pc:spChg>
        <pc:cxnChg chg="add del">
          <ac:chgData name="Rimi Mondal" userId="d01946f0cdd1f226" providerId="LiveId" clId="{BD950D7A-9A9C-41F1-8513-F8824D978F58}" dt="2023-02-24T01:30:05.229" v="1455"/>
          <ac:cxnSpMkLst>
            <pc:docMk/>
            <pc:sldMk cId="39643783" sldId="267"/>
            <ac:cxnSpMk id="17" creationId="{D1B787A8-0D67-4B7E-9B48-86BD906AB6B5}"/>
          </ac:cxnSpMkLst>
        </pc:cxnChg>
        <pc:cxnChg chg="add del">
          <ac:chgData name="Rimi Mondal" userId="d01946f0cdd1f226" providerId="LiveId" clId="{BD950D7A-9A9C-41F1-8513-F8824D978F58}" dt="2023-02-24T01:30:05.229" v="1455"/>
          <ac:cxnSpMkLst>
            <pc:docMk/>
            <pc:sldMk cId="39643783" sldId="267"/>
            <ac:cxnSpMk id="29" creationId="{56020367-4FD5-4596-8E10-C5F095CD8DBF}"/>
          </ac:cxnSpMkLst>
        </pc:cxnChg>
      </pc:sldChg>
      <pc:sldChg chg="addSp delSp add del setBg delDesignElem">
        <pc:chgData name="Rimi Mondal" userId="d01946f0cdd1f226" providerId="LiveId" clId="{BD950D7A-9A9C-41F1-8513-F8824D978F58}" dt="2023-02-23T17:11:50.591" v="611"/>
        <pc:sldMkLst>
          <pc:docMk/>
          <pc:sldMk cId="1518737338" sldId="267"/>
        </pc:sldMkLst>
        <pc:spChg chg="add del">
          <ac:chgData name="Rimi Mondal" userId="d01946f0cdd1f226" providerId="LiveId" clId="{BD950D7A-9A9C-41F1-8513-F8824D978F58}" dt="2023-02-23T17:11:50.591" v="611"/>
          <ac:spMkLst>
            <pc:docMk/>
            <pc:sldMk cId="1518737338" sldId="267"/>
            <ac:spMk id="141" creationId="{79C60ED7-11F7-478C-AC8E-0865FABDACBF}"/>
          </ac:spMkLst>
        </pc:spChg>
        <pc:spChg chg="add del">
          <ac:chgData name="Rimi Mondal" userId="d01946f0cdd1f226" providerId="LiveId" clId="{BD950D7A-9A9C-41F1-8513-F8824D978F58}" dt="2023-02-23T17:11:50.591" v="611"/>
          <ac:spMkLst>
            <pc:docMk/>
            <pc:sldMk cId="1518737338" sldId="267"/>
            <ac:spMk id="142" creationId="{D472C551-D440-40DF-9260-BDB9AC40960A}"/>
          </ac:spMkLst>
        </pc:spChg>
        <pc:spChg chg="add del">
          <ac:chgData name="Rimi Mondal" userId="d01946f0cdd1f226" providerId="LiveId" clId="{BD950D7A-9A9C-41F1-8513-F8824D978F58}" dt="2023-02-23T17:11:50.591" v="611"/>
          <ac:spMkLst>
            <pc:docMk/>
            <pc:sldMk cId="1518737338" sldId="267"/>
            <ac:spMk id="144" creationId="{508BEF50-7B1E-49A4-BC19-5F4F1D755E64}"/>
          </ac:spMkLst>
        </pc:spChg>
        <pc:spChg chg="add del">
          <ac:chgData name="Rimi Mondal" userId="d01946f0cdd1f226" providerId="LiveId" clId="{BD950D7A-9A9C-41F1-8513-F8824D978F58}" dt="2023-02-23T17:11:50.591" v="611"/>
          <ac:spMkLst>
            <pc:docMk/>
            <pc:sldMk cId="1518737338" sldId="267"/>
            <ac:spMk id="145" creationId="{3FBAD350-5664-4811-A208-657FB882D350}"/>
          </ac:spMkLst>
        </pc:spChg>
        <pc:spChg chg="add del">
          <ac:chgData name="Rimi Mondal" userId="d01946f0cdd1f226" providerId="LiveId" clId="{BD950D7A-9A9C-41F1-8513-F8824D978F58}" dt="2023-02-23T17:11:50.591" v="611"/>
          <ac:spMkLst>
            <pc:docMk/>
            <pc:sldMk cId="1518737338" sldId="267"/>
            <ac:spMk id="146" creationId="{C39ADB8F-D187-49D7-BDCF-C1B6DC727068}"/>
          </ac:spMkLst>
        </pc:spChg>
        <pc:cxnChg chg="add del">
          <ac:chgData name="Rimi Mondal" userId="d01946f0cdd1f226" providerId="LiveId" clId="{BD950D7A-9A9C-41F1-8513-F8824D978F58}" dt="2023-02-23T17:11:50.591" v="611"/>
          <ac:cxnSpMkLst>
            <pc:docMk/>
            <pc:sldMk cId="1518737338" sldId="267"/>
            <ac:cxnSpMk id="140" creationId="{D1B787A8-0D67-4B7E-9B48-86BD906AB6B5}"/>
          </ac:cxnSpMkLst>
        </pc:cxnChg>
        <pc:cxnChg chg="add del">
          <ac:chgData name="Rimi Mondal" userId="d01946f0cdd1f226" providerId="LiveId" clId="{BD950D7A-9A9C-41F1-8513-F8824D978F58}" dt="2023-02-23T17:11:50.591" v="611"/>
          <ac:cxnSpMkLst>
            <pc:docMk/>
            <pc:sldMk cId="1518737338" sldId="267"/>
            <ac:cxnSpMk id="143" creationId="{56020367-4FD5-4596-8E10-C5F095CD8DBF}"/>
          </ac:cxnSpMkLst>
        </pc:cxnChg>
      </pc:sldChg>
      <pc:sldChg chg="addSp delSp modSp add mod ord modTransition">
        <pc:chgData name="Rimi Mondal" userId="d01946f0cdd1f226" providerId="LiveId" clId="{BD950D7A-9A9C-41F1-8513-F8824D978F58}" dt="2023-02-24T07:29:04.508" v="4485"/>
        <pc:sldMkLst>
          <pc:docMk/>
          <pc:sldMk cId="2766957830" sldId="267"/>
        </pc:sldMkLst>
        <pc:spChg chg="mod">
          <ac:chgData name="Rimi Mondal" userId="d01946f0cdd1f226" providerId="LiveId" clId="{BD950D7A-9A9C-41F1-8513-F8824D978F58}" dt="2023-02-24T01:33:45.942" v="1558" actId="1037"/>
          <ac:spMkLst>
            <pc:docMk/>
            <pc:sldMk cId="2766957830" sldId="267"/>
            <ac:spMk id="2" creationId="{3ACCF577-129A-B0ED-71C4-FD620B5DE25E}"/>
          </ac:spMkLst>
        </pc:spChg>
        <pc:spChg chg="mod">
          <ac:chgData name="Rimi Mondal" userId="d01946f0cdd1f226" providerId="LiveId" clId="{BD950D7A-9A9C-41F1-8513-F8824D978F58}" dt="2023-02-24T02:24:19.556" v="2184" actId="1076"/>
          <ac:spMkLst>
            <pc:docMk/>
            <pc:sldMk cId="2766957830" sldId="267"/>
            <ac:spMk id="3" creationId="{DF0514EE-9437-EA71-1FFB-BCBB332F029D}"/>
          </ac:spMkLst>
        </pc:spChg>
        <pc:picChg chg="add del mod">
          <ac:chgData name="Rimi Mondal" userId="d01946f0cdd1f226" providerId="LiveId" clId="{BD950D7A-9A9C-41F1-8513-F8824D978F58}" dt="2023-02-24T01:32:14.236" v="1514" actId="478"/>
          <ac:picMkLst>
            <pc:docMk/>
            <pc:sldMk cId="2766957830" sldId="267"/>
            <ac:picMk id="5" creationId="{F209AC35-DDBD-BB63-B5EB-5B41F887443B}"/>
          </ac:picMkLst>
        </pc:picChg>
        <pc:picChg chg="add del mod">
          <ac:chgData name="Rimi Mondal" userId="d01946f0cdd1f226" providerId="LiveId" clId="{BD950D7A-9A9C-41F1-8513-F8824D978F58}" dt="2023-02-24T01:36:30.479" v="1563"/>
          <ac:picMkLst>
            <pc:docMk/>
            <pc:sldMk cId="2766957830" sldId="267"/>
            <ac:picMk id="1026" creationId="{A98A954F-DE3B-B141-00C1-A5869575967D}"/>
          </ac:picMkLst>
        </pc:picChg>
      </pc:sldChg>
      <pc:sldChg chg="addSp delSp add del setBg delDesignElem">
        <pc:chgData name="Rimi Mondal" userId="d01946f0cdd1f226" providerId="LiveId" clId="{BD950D7A-9A9C-41F1-8513-F8824D978F58}" dt="2023-02-24T01:59:15.699" v="1672"/>
        <pc:sldMkLst>
          <pc:docMk/>
          <pc:sldMk cId="3301111228" sldId="268"/>
        </pc:sldMkLst>
        <pc:spChg chg="add del">
          <ac:chgData name="Rimi Mondal" userId="d01946f0cdd1f226" providerId="LiveId" clId="{BD950D7A-9A9C-41F1-8513-F8824D978F58}" dt="2023-02-24T01:59:15.699" v="1672"/>
          <ac:spMkLst>
            <pc:docMk/>
            <pc:sldMk cId="3301111228" sldId="268"/>
            <ac:spMk id="141" creationId="{79C60ED7-11F7-478C-AC8E-0865FABDACBF}"/>
          </ac:spMkLst>
        </pc:spChg>
        <pc:spChg chg="add del">
          <ac:chgData name="Rimi Mondal" userId="d01946f0cdd1f226" providerId="LiveId" clId="{BD950D7A-9A9C-41F1-8513-F8824D978F58}" dt="2023-02-24T01:59:15.699" v="1672"/>
          <ac:spMkLst>
            <pc:docMk/>
            <pc:sldMk cId="3301111228" sldId="268"/>
            <ac:spMk id="142" creationId="{D472C551-D440-40DF-9260-BDB9AC40960A}"/>
          </ac:spMkLst>
        </pc:spChg>
        <pc:spChg chg="add del">
          <ac:chgData name="Rimi Mondal" userId="d01946f0cdd1f226" providerId="LiveId" clId="{BD950D7A-9A9C-41F1-8513-F8824D978F58}" dt="2023-02-24T01:59:15.699" v="1672"/>
          <ac:spMkLst>
            <pc:docMk/>
            <pc:sldMk cId="3301111228" sldId="268"/>
            <ac:spMk id="144" creationId="{508BEF50-7B1E-49A4-BC19-5F4F1D755E64}"/>
          </ac:spMkLst>
        </pc:spChg>
        <pc:spChg chg="add del">
          <ac:chgData name="Rimi Mondal" userId="d01946f0cdd1f226" providerId="LiveId" clId="{BD950D7A-9A9C-41F1-8513-F8824D978F58}" dt="2023-02-24T01:59:15.699" v="1672"/>
          <ac:spMkLst>
            <pc:docMk/>
            <pc:sldMk cId="3301111228" sldId="268"/>
            <ac:spMk id="145" creationId="{3FBAD350-5664-4811-A208-657FB882D350}"/>
          </ac:spMkLst>
        </pc:spChg>
        <pc:spChg chg="add del">
          <ac:chgData name="Rimi Mondal" userId="d01946f0cdd1f226" providerId="LiveId" clId="{BD950D7A-9A9C-41F1-8513-F8824D978F58}" dt="2023-02-24T01:59:15.699" v="1672"/>
          <ac:spMkLst>
            <pc:docMk/>
            <pc:sldMk cId="3301111228" sldId="268"/>
            <ac:spMk id="146" creationId="{C39ADB8F-D187-49D7-BDCF-C1B6DC727068}"/>
          </ac:spMkLst>
        </pc:spChg>
        <pc:cxnChg chg="add del">
          <ac:chgData name="Rimi Mondal" userId="d01946f0cdd1f226" providerId="LiveId" clId="{BD950D7A-9A9C-41F1-8513-F8824D978F58}" dt="2023-02-24T01:59:15.699" v="1672"/>
          <ac:cxnSpMkLst>
            <pc:docMk/>
            <pc:sldMk cId="3301111228" sldId="268"/>
            <ac:cxnSpMk id="140" creationId="{D1B787A8-0D67-4B7E-9B48-86BD906AB6B5}"/>
          </ac:cxnSpMkLst>
        </pc:cxnChg>
        <pc:cxnChg chg="add del">
          <ac:chgData name="Rimi Mondal" userId="d01946f0cdd1f226" providerId="LiveId" clId="{BD950D7A-9A9C-41F1-8513-F8824D978F58}" dt="2023-02-24T01:59:15.699" v="1672"/>
          <ac:cxnSpMkLst>
            <pc:docMk/>
            <pc:sldMk cId="3301111228" sldId="268"/>
            <ac:cxnSpMk id="143" creationId="{56020367-4FD5-4596-8E10-C5F095CD8DBF}"/>
          </ac:cxnSpMkLst>
        </pc:cxnChg>
      </pc:sldChg>
      <pc:sldChg chg="addSp delSp modSp add mod modTransition">
        <pc:chgData name="Rimi Mondal" userId="d01946f0cdd1f226" providerId="LiveId" clId="{BD950D7A-9A9C-41F1-8513-F8824D978F58}" dt="2023-02-24T07:29:04.508" v="4485"/>
        <pc:sldMkLst>
          <pc:docMk/>
          <pc:sldMk cId="3496026604" sldId="268"/>
        </pc:sldMkLst>
        <pc:spChg chg="mod">
          <ac:chgData name="Rimi Mondal" userId="d01946f0cdd1f226" providerId="LiveId" clId="{BD950D7A-9A9C-41F1-8513-F8824D978F58}" dt="2023-02-24T04:48:12.187" v="4003" actId="20577"/>
          <ac:spMkLst>
            <pc:docMk/>
            <pc:sldMk cId="3496026604" sldId="268"/>
            <ac:spMk id="2" creationId="{36F96B10-1769-D6E9-F600-6223557EB9DE}"/>
          </ac:spMkLst>
        </pc:spChg>
        <pc:spChg chg="add del mod ord">
          <ac:chgData name="Rimi Mondal" userId="d01946f0cdd1f226" providerId="LiveId" clId="{BD950D7A-9A9C-41F1-8513-F8824D978F58}" dt="2023-02-24T04:48:05.668" v="3992" actId="478"/>
          <ac:spMkLst>
            <pc:docMk/>
            <pc:sldMk cId="3496026604" sldId="268"/>
            <ac:spMk id="3" creationId="{BD2CCC27-B602-6918-77C8-C500FBDF20A3}"/>
          </ac:spMkLst>
        </pc:spChg>
        <pc:spChg chg="add mod">
          <ac:chgData name="Rimi Mondal" userId="d01946f0cdd1f226" providerId="LiveId" clId="{BD950D7A-9A9C-41F1-8513-F8824D978F58}" dt="2023-02-24T02:31:23.642" v="2248" actId="207"/>
          <ac:spMkLst>
            <pc:docMk/>
            <pc:sldMk cId="3496026604" sldId="268"/>
            <ac:spMk id="4" creationId="{D8C1F6AA-E345-808C-B1D5-AB753C28BA70}"/>
          </ac:spMkLst>
        </pc:spChg>
        <pc:spChg chg="add mod">
          <ac:chgData name="Rimi Mondal" userId="d01946f0cdd1f226" providerId="LiveId" clId="{BD950D7A-9A9C-41F1-8513-F8824D978F58}" dt="2023-02-24T02:31:35.545" v="2251" actId="207"/>
          <ac:spMkLst>
            <pc:docMk/>
            <pc:sldMk cId="3496026604" sldId="268"/>
            <ac:spMk id="6" creationId="{B5A51C56-3D0B-D097-4941-30EF214645B1}"/>
          </ac:spMkLst>
        </pc:spChg>
        <pc:spChg chg="add mod">
          <ac:chgData name="Rimi Mondal" userId="d01946f0cdd1f226" providerId="LiveId" clId="{BD950D7A-9A9C-41F1-8513-F8824D978F58}" dt="2023-02-24T02:31:27.376" v="2249" actId="207"/>
          <ac:spMkLst>
            <pc:docMk/>
            <pc:sldMk cId="3496026604" sldId="268"/>
            <ac:spMk id="9" creationId="{FEA9DC78-B6D8-D53E-A10F-BC7877157428}"/>
          </ac:spMkLst>
        </pc:spChg>
        <pc:spChg chg="add mod">
          <ac:chgData name="Rimi Mondal" userId="d01946f0cdd1f226" providerId="LiveId" clId="{BD950D7A-9A9C-41F1-8513-F8824D978F58}" dt="2023-02-24T02:31:31.466" v="2250" actId="207"/>
          <ac:spMkLst>
            <pc:docMk/>
            <pc:sldMk cId="3496026604" sldId="268"/>
            <ac:spMk id="11" creationId="{2473B92D-47DE-7308-B5F0-40D56FF84790}"/>
          </ac:spMkLst>
        </pc:spChg>
        <pc:spChg chg="add mod ord">
          <ac:chgData name="Rimi Mondal" userId="d01946f0cdd1f226" providerId="LiveId" clId="{BD950D7A-9A9C-41F1-8513-F8824D978F58}" dt="2023-02-24T02:26:40.752" v="2219" actId="14100"/>
          <ac:spMkLst>
            <pc:docMk/>
            <pc:sldMk cId="3496026604" sldId="268"/>
            <ac:spMk id="27" creationId="{94FA8E62-52AD-A6EB-B656-9A0F6BE933EA}"/>
          </ac:spMkLst>
        </pc:spChg>
        <pc:spChg chg="add del">
          <ac:chgData name="Rimi Mondal" userId="d01946f0cdd1f226" providerId="LiveId" clId="{BD950D7A-9A9C-41F1-8513-F8824D978F58}" dt="2023-02-24T02:24:31.363" v="2187" actId="478"/>
          <ac:spMkLst>
            <pc:docMk/>
            <pc:sldMk cId="3496026604" sldId="268"/>
            <ac:spMk id="28" creationId="{453EB8FF-1AD8-9197-976A-CF4E65DF0A14}"/>
          </ac:spMkLst>
        </pc:spChg>
        <pc:graphicFrameChg chg="del">
          <ac:chgData name="Rimi Mondal" userId="d01946f0cdd1f226" providerId="LiveId" clId="{BD950D7A-9A9C-41F1-8513-F8824D978F58}" dt="2023-02-24T01:59:37.877" v="1678" actId="478"/>
          <ac:graphicFrameMkLst>
            <pc:docMk/>
            <pc:sldMk cId="3496026604" sldId="268"/>
            <ac:graphicFrameMk id="8" creationId="{314CCF84-B8F9-0D66-7B0B-6A7C8A919BE8}"/>
          </ac:graphicFrameMkLst>
        </pc:graphicFrameChg>
        <pc:picChg chg="add mod">
          <ac:chgData name="Rimi Mondal" userId="d01946f0cdd1f226" providerId="LiveId" clId="{BD950D7A-9A9C-41F1-8513-F8824D978F58}" dt="2023-02-24T02:26:29.172" v="2216" actId="1076"/>
          <ac:picMkLst>
            <pc:docMk/>
            <pc:sldMk cId="3496026604" sldId="268"/>
            <ac:picMk id="2050" creationId="{573B7294-3797-52BB-9B88-8633A5A4984F}"/>
          </ac:picMkLst>
        </pc:picChg>
        <pc:cxnChg chg="add mod">
          <ac:chgData name="Rimi Mondal" userId="d01946f0cdd1f226" providerId="LiveId" clId="{BD950D7A-9A9C-41F1-8513-F8824D978F58}" dt="2023-02-24T02:27:34.288" v="2226" actId="1076"/>
          <ac:cxnSpMkLst>
            <pc:docMk/>
            <pc:sldMk cId="3496026604" sldId="268"/>
            <ac:cxnSpMk id="13" creationId="{A9DFCB84-5C69-7304-66D0-21B9211069DA}"/>
          </ac:cxnSpMkLst>
        </pc:cxnChg>
        <pc:cxnChg chg="add mod">
          <ac:chgData name="Rimi Mondal" userId="d01946f0cdd1f226" providerId="LiveId" clId="{BD950D7A-9A9C-41F1-8513-F8824D978F58}" dt="2023-02-24T02:27:40.502" v="2233" actId="1035"/>
          <ac:cxnSpMkLst>
            <pc:docMk/>
            <pc:sldMk cId="3496026604" sldId="268"/>
            <ac:cxnSpMk id="14" creationId="{D8932AAF-9B2C-AB1D-0EE4-B5A9479EEF07}"/>
          </ac:cxnSpMkLst>
        </pc:cxnChg>
        <pc:cxnChg chg="add mod">
          <ac:chgData name="Rimi Mondal" userId="d01946f0cdd1f226" providerId="LiveId" clId="{BD950D7A-9A9C-41F1-8513-F8824D978F58}" dt="2023-02-24T02:27:28.388" v="2224" actId="1076"/>
          <ac:cxnSpMkLst>
            <pc:docMk/>
            <pc:sldMk cId="3496026604" sldId="268"/>
            <ac:cxnSpMk id="21" creationId="{8E8BAAF1-E718-232A-49E2-45A4C5A6B73F}"/>
          </ac:cxnSpMkLst>
        </pc:cxnChg>
        <pc:cxnChg chg="add mod">
          <ac:chgData name="Rimi Mondal" userId="d01946f0cdd1f226" providerId="LiveId" clId="{BD950D7A-9A9C-41F1-8513-F8824D978F58}" dt="2023-02-24T02:27:21.069" v="2223" actId="1076"/>
          <ac:cxnSpMkLst>
            <pc:docMk/>
            <pc:sldMk cId="3496026604" sldId="268"/>
            <ac:cxnSpMk id="25" creationId="{AAF6B1A5-72CA-CE08-AFE8-E551C107928E}"/>
          </ac:cxnSpMkLst>
        </pc:cxnChg>
      </pc:sldChg>
      <pc:sldChg chg="addSp delSp add del setBg delDesignElem">
        <pc:chgData name="Rimi Mondal" userId="d01946f0cdd1f226" providerId="LiveId" clId="{BD950D7A-9A9C-41F1-8513-F8824D978F58}" dt="2023-02-24T01:59:28.879" v="1676"/>
        <pc:sldMkLst>
          <pc:docMk/>
          <pc:sldMk cId="2151419774" sldId="269"/>
        </pc:sldMkLst>
        <pc:spChg chg="add del">
          <ac:chgData name="Rimi Mondal" userId="d01946f0cdd1f226" providerId="LiveId" clId="{BD950D7A-9A9C-41F1-8513-F8824D978F58}" dt="2023-02-24T01:59:28.879" v="1676"/>
          <ac:spMkLst>
            <pc:docMk/>
            <pc:sldMk cId="2151419774" sldId="269"/>
            <ac:spMk id="141" creationId="{79C60ED7-11F7-478C-AC8E-0865FABDACBF}"/>
          </ac:spMkLst>
        </pc:spChg>
        <pc:spChg chg="add del">
          <ac:chgData name="Rimi Mondal" userId="d01946f0cdd1f226" providerId="LiveId" clId="{BD950D7A-9A9C-41F1-8513-F8824D978F58}" dt="2023-02-24T01:59:28.879" v="1676"/>
          <ac:spMkLst>
            <pc:docMk/>
            <pc:sldMk cId="2151419774" sldId="269"/>
            <ac:spMk id="142" creationId="{D472C551-D440-40DF-9260-BDB9AC40960A}"/>
          </ac:spMkLst>
        </pc:spChg>
        <pc:spChg chg="add del">
          <ac:chgData name="Rimi Mondal" userId="d01946f0cdd1f226" providerId="LiveId" clId="{BD950D7A-9A9C-41F1-8513-F8824D978F58}" dt="2023-02-24T01:59:28.879" v="1676"/>
          <ac:spMkLst>
            <pc:docMk/>
            <pc:sldMk cId="2151419774" sldId="269"/>
            <ac:spMk id="144" creationId="{508BEF50-7B1E-49A4-BC19-5F4F1D755E64}"/>
          </ac:spMkLst>
        </pc:spChg>
        <pc:spChg chg="add del">
          <ac:chgData name="Rimi Mondal" userId="d01946f0cdd1f226" providerId="LiveId" clId="{BD950D7A-9A9C-41F1-8513-F8824D978F58}" dt="2023-02-24T01:59:28.879" v="1676"/>
          <ac:spMkLst>
            <pc:docMk/>
            <pc:sldMk cId="2151419774" sldId="269"/>
            <ac:spMk id="145" creationId="{3FBAD350-5664-4811-A208-657FB882D350}"/>
          </ac:spMkLst>
        </pc:spChg>
        <pc:spChg chg="add del">
          <ac:chgData name="Rimi Mondal" userId="d01946f0cdd1f226" providerId="LiveId" clId="{BD950D7A-9A9C-41F1-8513-F8824D978F58}" dt="2023-02-24T01:59:28.879" v="1676"/>
          <ac:spMkLst>
            <pc:docMk/>
            <pc:sldMk cId="2151419774" sldId="269"/>
            <ac:spMk id="146" creationId="{C39ADB8F-D187-49D7-BDCF-C1B6DC727068}"/>
          </ac:spMkLst>
        </pc:spChg>
        <pc:cxnChg chg="add del">
          <ac:chgData name="Rimi Mondal" userId="d01946f0cdd1f226" providerId="LiveId" clId="{BD950D7A-9A9C-41F1-8513-F8824D978F58}" dt="2023-02-24T01:59:28.879" v="1676"/>
          <ac:cxnSpMkLst>
            <pc:docMk/>
            <pc:sldMk cId="2151419774" sldId="269"/>
            <ac:cxnSpMk id="140" creationId="{D1B787A8-0D67-4B7E-9B48-86BD906AB6B5}"/>
          </ac:cxnSpMkLst>
        </pc:cxnChg>
        <pc:cxnChg chg="add del">
          <ac:chgData name="Rimi Mondal" userId="d01946f0cdd1f226" providerId="LiveId" clId="{BD950D7A-9A9C-41F1-8513-F8824D978F58}" dt="2023-02-24T01:59:28.879" v="1676"/>
          <ac:cxnSpMkLst>
            <pc:docMk/>
            <pc:sldMk cId="2151419774" sldId="269"/>
            <ac:cxnSpMk id="143" creationId="{56020367-4FD5-4596-8E10-C5F095CD8DBF}"/>
          </ac:cxnSpMkLst>
        </pc:cxnChg>
      </pc:sldChg>
      <pc:sldChg chg="addSp delSp modSp add mod modTransition">
        <pc:chgData name="Rimi Mondal" userId="d01946f0cdd1f226" providerId="LiveId" clId="{BD950D7A-9A9C-41F1-8513-F8824D978F58}" dt="2023-02-24T07:29:04.508" v="4485"/>
        <pc:sldMkLst>
          <pc:docMk/>
          <pc:sldMk cId="4012586939" sldId="269"/>
        </pc:sldMkLst>
        <pc:spChg chg="mod">
          <ac:chgData name="Rimi Mondal" userId="d01946f0cdd1f226" providerId="LiveId" clId="{BD950D7A-9A9C-41F1-8513-F8824D978F58}" dt="2023-02-24T04:48:30.495" v="4019" actId="20577"/>
          <ac:spMkLst>
            <pc:docMk/>
            <pc:sldMk cId="4012586939" sldId="269"/>
            <ac:spMk id="2" creationId="{36F96B10-1769-D6E9-F600-6223557EB9DE}"/>
          </ac:spMkLst>
        </pc:spChg>
        <pc:spChg chg="add del mod">
          <ac:chgData name="Rimi Mondal" userId="d01946f0cdd1f226" providerId="LiveId" clId="{BD950D7A-9A9C-41F1-8513-F8824D978F58}" dt="2023-02-24T04:48:23.041" v="4004" actId="478"/>
          <ac:spMkLst>
            <pc:docMk/>
            <pc:sldMk cId="4012586939" sldId="269"/>
            <ac:spMk id="3" creationId="{93702E65-7628-754D-9CC3-AF42565598C9}"/>
          </ac:spMkLst>
        </pc:spChg>
        <pc:spChg chg="add del mod">
          <ac:chgData name="Rimi Mondal" userId="d01946f0cdd1f226" providerId="LiveId" clId="{BD950D7A-9A9C-41F1-8513-F8824D978F58}" dt="2023-02-24T02:44:59.360" v="2323" actId="12084"/>
          <ac:spMkLst>
            <pc:docMk/>
            <pc:sldMk cId="4012586939" sldId="269"/>
            <ac:spMk id="5" creationId="{3D60B5FD-B106-C27F-DF94-6D1ADCFDD6A5}"/>
          </ac:spMkLst>
        </pc:spChg>
        <pc:spChg chg="add del mod">
          <ac:chgData name="Rimi Mondal" userId="d01946f0cdd1f226" providerId="LiveId" clId="{BD950D7A-9A9C-41F1-8513-F8824D978F58}" dt="2023-02-24T02:46:23.067" v="2337"/>
          <ac:spMkLst>
            <pc:docMk/>
            <pc:sldMk cId="4012586939" sldId="269"/>
            <ac:spMk id="7" creationId="{61F3B804-6D21-F63F-A404-CEF5C5083F8F}"/>
          </ac:spMkLst>
        </pc:spChg>
        <pc:spChg chg="add mod">
          <ac:chgData name="Rimi Mondal" userId="d01946f0cdd1f226" providerId="LiveId" clId="{BD950D7A-9A9C-41F1-8513-F8824D978F58}" dt="2023-02-24T02:48:47.497" v="2376" actId="14100"/>
          <ac:spMkLst>
            <pc:docMk/>
            <pc:sldMk cId="4012586939" sldId="269"/>
            <ac:spMk id="9" creationId="{15ADB930-51B0-8CFB-C75E-265C92E920AB}"/>
          </ac:spMkLst>
        </pc:spChg>
        <pc:graphicFrameChg chg="del">
          <ac:chgData name="Rimi Mondal" userId="d01946f0cdd1f226" providerId="LiveId" clId="{BD950D7A-9A9C-41F1-8513-F8824D978F58}" dt="2023-02-24T01:59:44.518" v="1679" actId="478"/>
          <ac:graphicFrameMkLst>
            <pc:docMk/>
            <pc:sldMk cId="4012586939" sldId="269"/>
            <ac:graphicFrameMk id="8" creationId="{314CCF84-B8F9-0D66-7B0B-6A7C8A919BE8}"/>
          </ac:graphicFrameMkLst>
        </pc:graphicFrameChg>
        <pc:graphicFrameChg chg="add mod modGraphic">
          <ac:chgData name="Rimi Mondal" userId="d01946f0cdd1f226" providerId="LiveId" clId="{BD950D7A-9A9C-41F1-8513-F8824D978F58}" dt="2023-02-24T03:02:56.953" v="2515"/>
          <ac:graphicFrameMkLst>
            <pc:docMk/>
            <pc:sldMk cId="4012586939" sldId="269"/>
            <ac:graphicFrameMk id="10" creationId="{D6FB0AFA-AA7C-55BE-7D9C-71EAD057A5DB}"/>
          </ac:graphicFrameMkLst>
        </pc:graphicFrameChg>
        <pc:picChg chg="add mod">
          <ac:chgData name="Rimi Mondal" userId="d01946f0cdd1f226" providerId="LiveId" clId="{BD950D7A-9A9C-41F1-8513-F8824D978F58}" dt="2023-02-24T02:48:33.806" v="2371" actId="14100"/>
          <ac:picMkLst>
            <pc:docMk/>
            <pc:sldMk cId="4012586939" sldId="269"/>
            <ac:picMk id="3074" creationId="{BDD135F2-553D-9E8D-6547-484DE19BC04E}"/>
          </ac:picMkLst>
        </pc:picChg>
      </pc:sldChg>
      <pc:sldChg chg="addSp delSp add del setBg delDesignElem">
        <pc:chgData name="Rimi Mondal" userId="d01946f0cdd1f226" providerId="LiveId" clId="{BD950D7A-9A9C-41F1-8513-F8824D978F58}" dt="2023-02-24T02:00:00.971" v="1684"/>
        <pc:sldMkLst>
          <pc:docMk/>
          <pc:sldMk cId="414665296" sldId="270"/>
        </pc:sldMkLst>
        <pc:spChg chg="add del">
          <ac:chgData name="Rimi Mondal" userId="d01946f0cdd1f226" providerId="LiveId" clId="{BD950D7A-9A9C-41F1-8513-F8824D978F58}" dt="2023-02-24T02:00:00.971" v="1684"/>
          <ac:spMkLst>
            <pc:docMk/>
            <pc:sldMk cId="414665296" sldId="270"/>
            <ac:spMk id="141" creationId="{79C60ED7-11F7-478C-AC8E-0865FABDACBF}"/>
          </ac:spMkLst>
        </pc:spChg>
        <pc:spChg chg="add del">
          <ac:chgData name="Rimi Mondal" userId="d01946f0cdd1f226" providerId="LiveId" clId="{BD950D7A-9A9C-41F1-8513-F8824D978F58}" dt="2023-02-24T02:00:00.971" v="1684"/>
          <ac:spMkLst>
            <pc:docMk/>
            <pc:sldMk cId="414665296" sldId="270"/>
            <ac:spMk id="142" creationId="{D472C551-D440-40DF-9260-BDB9AC40960A}"/>
          </ac:spMkLst>
        </pc:spChg>
        <pc:spChg chg="add del">
          <ac:chgData name="Rimi Mondal" userId="d01946f0cdd1f226" providerId="LiveId" clId="{BD950D7A-9A9C-41F1-8513-F8824D978F58}" dt="2023-02-24T02:00:00.971" v="1684"/>
          <ac:spMkLst>
            <pc:docMk/>
            <pc:sldMk cId="414665296" sldId="270"/>
            <ac:spMk id="144" creationId="{508BEF50-7B1E-49A4-BC19-5F4F1D755E64}"/>
          </ac:spMkLst>
        </pc:spChg>
        <pc:spChg chg="add del">
          <ac:chgData name="Rimi Mondal" userId="d01946f0cdd1f226" providerId="LiveId" clId="{BD950D7A-9A9C-41F1-8513-F8824D978F58}" dt="2023-02-24T02:00:00.971" v="1684"/>
          <ac:spMkLst>
            <pc:docMk/>
            <pc:sldMk cId="414665296" sldId="270"/>
            <ac:spMk id="145" creationId="{3FBAD350-5664-4811-A208-657FB882D350}"/>
          </ac:spMkLst>
        </pc:spChg>
        <pc:spChg chg="add del">
          <ac:chgData name="Rimi Mondal" userId="d01946f0cdd1f226" providerId="LiveId" clId="{BD950D7A-9A9C-41F1-8513-F8824D978F58}" dt="2023-02-24T02:00:00.971" v="1684"/>
          <ac:spMkLst>
            <pc:docMk/>
            <pc:sldMk cId="414665296" sldId="270"/>
            <ac:spMk id="146" creationId="{C39ADB8F-D187-49D7-BDCF-C1B6DC727068}"/>
          </ac:spMkLst>
        </pc:spChg>
        <pc:cxnChg chg="add del">
          <ac:chgData name="Rimi Mondal" userId="d01946f0cdd1f226" providerId="LiveId" clId="{BD950D7A-9A9C-41F1-8513-F8824D978F58}" dt="2023-02-24T02:00:00.971" v="1684"/>
          <ac:cxnSpMkLst>
            <pc:docMk/>
            <pc:sldMk cId="414665296" sldId="270"/>
            <ac:cxnSpMk id="140" creationId="{D1B787A8-0D67-4B7E-9B48-86BD906AB6B5}"/>
          </ac:cxnSpMkLst>
        </pc:cxnChg>
        <pc:cxnChg chg="add del">
          <ac:chgData name="Rimi Mondal" userId="d01946f0cdd1f226" providerId="LiveId" clId="{BD950D7A-9A9C-41F1-8513-F8824D978F58}" dt="2023-02-24T02:00:00.971" v="1684"/>
          <ac:cxnSpMkLst>
            <pc:docMk/>
            <pc:sldMk cId="414665296" sldId="270"/>
            <ac:cxnSpMk id="143" creationId="{56020367-4FD5-4596-8E10-C5F095CD8DBF}"/>
          </ac:cxnSpMkLst>
        </pc:cxnChg>
      </pc:sldChg>
      <pc:sldChg chg="addSp delSp modSp add mod modTransition">
        <pc:chgData name="Rimi Mondal" userId="d01946f0cdd1f226" providerId="LiveId" clId="{BD950D7A-9A9C-41F1-8513-F8824D978F58}" dt="2023-02-24T07:29:04.508" v="4485"/>
        <pc:sldMkLst>
          <pc:docMk/>
          <pc:sldMk cId="3077073959" sldId="270"/>
        </pc:sldMkLst>
        <pc:spChg chg="mod">
          <ac:chgData name="Rimi Mondal" userId="d01946f0cdd1f226" providerId="LiveId" clId="{BD950D7A-9A9C-41F1-8513-F8824D978F58}" dt="2023-02-24T04:49:30.675" v="4065" actId="255"/>
          <ac:spMkLst>
            <pc:docMk/>
            <pc:sldMk cId="3077073959" sldId="270"/>
            <ac:spMk id="2" creationId="{36F96B10-1769-D6E9-F600-6223557EB9DE}"/>
          </ac:spMkLst>
        </pc:spChg>
        <pc:spChg chg="del mod">
          <ac:chgData name="Rimi Mondal" userId="d01946f0cdd1f226" providerId="LiveId" clId="{BD950D7A-9A9C-41F1-8513-F8824D978F58}" dt="2023-02-24T04:49:34.980" v="4067"/>
          <ac:spMkLst>
            <pc:docMk/>
            <pc:sldMk cId="3077073959" sldId="270"/>
            <ac:spMk id="3" creationId="{93702E65-7628-754D-9CC3-AF42565598C9}"/>
          </ac:spMkLst>
        </pc:spChg>
        <pc:spChg chg="add del mod">
          <ac:chgData name="Rimi Mondal" userId="d01946f0cdd1f226" providerId="LiveId" clId="{BD950D7A-9A9C-41F1-8513-F8824D978F58}" dt="2023-02-24T02:56:58.599" v="2441" actId="12084"/>
          <ac:spMkLst>
            <pc:docMk/>
            <pc:sldMk cId="3077073959" sldId="270"/>
            <ac:spMk id="5" creationId="{C9D2C572-BEE1-61FB-6FBD-5A0BFA48E731}"/>
          </ac:spMkLst>
        </pc:spChg>
        <pc:spChg chg="add del mod">
          <ac:chgData name="Rimi Mondal" userId="d01946f0cdd1f226" providerId="LiveId" clId="{BD950D7A-9A9C-41F1-8513-F8824D978F58}" dt="2023-02-24T02:57:38.467" v="2444" actId="12084"/>
          <ac:spMkLst>
            <pc:docMk/>
            <pc:sldMk cId="3077073959" sldId="270"/>
            <ac:spMk id="8" creationId="{FF0347BF-E775-8C8B-A734-15B14EAF5A69}"/>
          </ac:spMkLst>
        </pc:spChg>
        <pc:spChg chg="add del mod">
          <ac:chgData name="Rimi Mondal" userId="d01946f0cdd1f226" providerId="LiveId" clId="{BD950D7A-9A9C-41F1-8513-F8824D978F58}" dt="2023-02-24T02:57:49.907" v="2445" actId="12084"/>
          <ac:spMkLst>
            <pc:docMk/>
            <pc:sldMk cId="3077073959" sldId="270"/>
            <ac:spMk id="10" creationId="{C136CBDA-8352-9167-9B79-E1493DBFE59B}"/>
          </ac:spMkLst>
        </pc:spChg>
        <pc:graphicFrameChg chg="add del mod">
          <ac:chgData name="Rimi Mondal" userId="d01946f0cdd1f226" providerId="LiveId" clId="{BD950D7A-9A9C-41F1-8513-F8824D978F58}" dt="2023-02-24T02:55:13.768" v="2429" actId="12084"/>
          <ac:graphicFrameMkLst>
            <pc:docMk/>
            <pc:sldMk cId="3077073959" sldId="270"/>
            <ac:graphicFrameMk id="6" creationId="{4735FED0-EBA0-F015-25E5-498F0703342F}"/>
          </ac:graphicFrameMkLst>
        </pc:graphicFrameChg>
        <pc:graphicFrameChg chg="add mod">
          <ac:chgData name="Rimi Mondal" userId="d01946f0cdd1f226" providerId="LiveId" clId="{BD950D7A-9A9C-41F1-8513-F8824D978F58}" dt="2023-02-24T03:04:29.855" v="2533" actId="1036"/>
          <ac:graphicFrameMkLst>
            <pc:docMk/>
            <pc:sldMk cId="3077073959" sldId="270"/>
            <ac:graphicFrameMk id="11" creationId="{7995FD9B-07A9-4093-B436-06F2926E4575}"/>
          </ac:graphicFrameMkLst>
        </pc:graphicFrameChg>
        <pc:graphicFrameChg chg="add mod">
          <ac:chgData name="Rimi Mondal" userId="d01946f0cdd1f226" providerId="LiveId" clId="{BD950D7A-9A9C-41F1-8513-F8824D978F58}" dt="2023-02-24T03:04:29.855" v="2533" actId="1036"/>
          <ac:graphicFrameMkLst>
            <pc:docMk/>
            <pc:sldMk cId="3077073959" sldId="270"/>
            <ac:graphicFrameMk id="12" creationId="{4B33DC75-1059-A625-70D2-545BBB42AE55}"/>
          </ac:graphicFrameMkLst>
        </pc:graphicFrameChg>
        <pc:graphicFrameChg chg="add mod">
          <ac:chgData name="Rimi Mondal" userId="d01946f0cdd1f226" providerId="LiveId" clId="{BD950D7A-9A9C-41F1-8513-F8824D978F58}" dt="2023-02-24T03:04:29.855" v="2533" actId="1036"/>
          <ac:graphicFrameMkLst>
            <pc:docMk/>
            <pc:sldMk cId="3077073959" sldId="270"/>
            <ac:graphicFrameMk id="13" creationId="{4AF671F5-62C4-1ADD-9472-E30A58EE7550}"/>
          </ac:graphicFrameMkLst>
        </pc:graphicFrameChg>
        <pc:picChg chg="mod">
          <ac:chgData name="Rimi Mondal" userId="d01946f0cdd1f226" providerId="LiveId" clId="{BD950D7A-9A9C-41F1-8513-F8824D978F58}" dt="2023-02-24T02:53:46.427" v="2410" actId="1076"/>
          <ac:picMkLst>
            <pc:docMk/>
            <pc:sldMk cId="3077073959" sldId="270"/>
            <ac:picMk id="121" creationId="{588E404E-7131-180F-FC09-9F0E7D2CBC1D}"/>
          </ac:picMkLst>
        </pc:picChg>
      </pc:sldChg>
      <pc:sldChg chg="addSp delSp modSp add mod modTransition">
        <pc:chgData name="Rimi Mondal" userId="d01946f0cdd1f226" providerId="LiveId" clId="{BD950D7A-9A9C-41F1-8513-F8824D978F58}" dt="2023-02-24T07:29:04.508" v="4485"/>
        <pc:sldMkLst>
          <pc:docMk/>
          <pc:sldMk cId="1437463601" sldId="271"/>
        </pc:sldMkLst>
        <pc:spChg chg="mod">
          <ac:chgData name="Rimi Mondal" userId="d01946f0cdd1f226" providerId="LiveId" clId="{BD950D7A-9A9C-41F1-8513-F8824D978F58}" dt="2023-02-24T03:15:46.838" v="2711" actId="27636"/>
          <ac:spMkLst>
            <pc:docMk/>
            <pc:sldMk cId="1437463601" sldId="271"/>
            <ac:spMk id="2" creationId="{36F96B10-1769-D6E9-F600-6223557EB9DE}"/>
          </ac:spMkLst>
        </pc:spChg>
        <pc:spChg chg="mod">
          <ac:chgData name="Rimi Mondal" userId="d01946f0cdd1f226" providerId="LiveId" clId="{BD950D7A-9A9C-41F1-8513-F8824D978F58}" dt="2023-02-24T03:28:09.844" v="2847" actId="207"/>
          <ac:spMkLst>
            <pc:docMk/>
            <pc:sldMk cId="1437463601" sldId="271"/>
            <ac:spMk id="3" creationId="{93702E65-7628-754D-9CC3-AF42565598C9}"/>
          </ac:spMkLst>
        </pc:spChg>
        <pc:spChg chg="add del">
          <ac:chgData name="Rimi Mondal" userId="d01946f0cdd1f226" providerId="LiveId" clId="{BD950D7A-9A9C-41F1-8513-F8824D978F58}" dt="2023-02-24T03:22:09.962" v="2735" actId="22"/>
          <ac:spMkLst>
            <pc:docMk/>
            <pc:sldMk cId="1437463601" sldId="271"/>
            <ac:spMk id="7" creationId="{87301783-9F6C-C555-6D52-E7D5F53DCD8D}"/>
          </ac:spMkLst>
        </pc:spChg>
        <pc:spChg chg="add del">
          <ac:chgData name="Rimi Mondal" userId="d01946f0cdd1f226" providerId="LiveId" clId="{BD950D7A-9A9C-41F1-8513-F8824D978F58}" dt="2023-02-24T03:22:11.651" v="2737" actId="22"/>
          <ac:spMkLst>
            <pc:docMk/>
            <pc:sldMk cId="1437463601" sldId="271"/>
            <ac:spMk id="9" creationId="{E71C32D7-6C25-D412-A653-94CC6FA0D74F}"/>
          </ac:spMkLst>
        </pc:spChg>
        <pc:spChg chg="add mod">
          <ac:chgData name="Rimi Mondal" userId="d01946f0cdd1f226" providerId="LiveId" clId="{BD950D7A-9A9C-41F1-8513-F8824D978F58}" dt="2023-02-24T03:27:02.389" v="2841" actId="113"/>
          <ac:spMkLst>
            <pc:docMk/>
            <pc:sldMk cId="1437463601" sldId="271"/>
            <ac:spMk id="11" creationId="{84758A6E-3520-83E5-A42A-927EC3C192A0}"/>
          </ac:spMkLst>
        </pc:spChg>
        <pc:picChg chg="add mod">
          <ac:chgData name="Rimi Mondal" userId="d01946f0cdd1f226" providerId="LiveId" clId="{BD950D7A-9A9C-41F1-8513-F8824D978F58}" dt="2023-02-24T03:26:08.879" v="2827" actId="1076"/>
          <ac:picMkLst>
            <pc:docMk/>
            <pc:sldMk cId="1437463601" sldId="271"/>
            <ac:picMk id="5" creationId="{515DC8A6-DCF5-BC74-EC22-6F7B7EFCFEB3}"/>
          </ac:picMkLst>
        </pc:picChg>
        <pc:picChg chg="mod">
          <ac:chgData name="Rimi Mondal" userId="d01946f0cdd1f226" providerId="LiveId" clId="{BD950D7A-9A9C-41F1-8513-F8824D978F58}" dt="2023-02-24T03:24:45.762" v="2812" actId="1076"/>
          <ac:picMkLst>
            <pc:docMk/>
            <pc:sldMk cId="1437463601" sldId="271"/>
            <ac:picMk id="121" creationId="{588E404E-7131-180F-FC09-9F0E7D2CBC1D}"/>
          </ac:picMkLst>
        </pc:picChg>
      </pc:sldChg>
      <pc:sldChg chg="addSp delSp add del setBg delDesignElem">
        <pc:chgData name="Rimi Mondal" userId="d01946f0cdd1f226" providerId="LiveId" clId="{BD950D7A-9A9C-41F1-8513-F8824D978F58}" dt="2023-02-24T02:00:04.894" v="1688"/>
        <pc:sldMkLst>
          <pc:docMk/>
          <pc:sldMk cId="2729164282" sldId="271"/>
        </pc:sldMkLst>
        <pc:spChg chg="add del">
          <ac:chgData name="Rimi Mondal" userId="d01946f0cdd1f226" providerId="LiveId" clId="{BD950D7A-9A9C-41F1-8513-F8824D978F58}" dt="2023-02-24T02:00:04.894" v="1688"/>
          <ac:spMkLst>
            <pc:docMk/>
            <pc:sldMk cId="2729164282" sldId="271"/>
            <ac:spMk id="141" creationId="{79C60ED7-11F7-478C-AC8E-0865FABDACBF}"/>
          </ac:spMkLst>
        </pc:spChg>
        <pc:spChg chg="add del">
          <ac:chgData name="Rimi Mondal" userId="d01946f0cdd1f226" providerId="LiveId" clId="{BD950D7A-9A9C-41F1-8513-F8824D978F58}" dt="2023-02-24T02:00:04.894" v="1688"/>
          <ac:spMkLst>
            <pc:docMk/>
            <pc:sldMk cId="2729164282" sldId="271"/>
            <ac:spMk id="142" creationId="{D472C551-D440-40DF-9260-BDB9AC40960A}"/>
          </ac:spMkLst>
        </pc:spChg>
        <pc:spChg chg="add del">
          <ac:chgData name="Rimi Mondal" userId="d01946f0cdd1f226" providerId="LiveId" clId="{BD950D7A-9A9C-41F1-8513-F8824D978F58}" dt="2023-02-24T02:00:04.894" v="1688"/>
          <ac:spMkLst>
            <pc:docMk/>
            <pc:sldMk cId="2729164282" sldId="271"/>
            <ac:spMk id="144" creationId="{508BEF50-7B1E-49A4-BC19-5F4F1D755E64}"/>
          </ac:spMkLst>
        </pc:spChg>
        <pc:spChg chg="add del">
          <ac:chgData name="Rimi Mondal" userId="d01946f0cdd1f226" providerId="LiveId" clId="{BD950D7A-9A9C-41F1-8513-F8824D978F58}" dt="2023-02-24T02:00:04.894" v="1688"/>
          <ac:spMkLst>
            <pc:docMk/>
            <pc:sldMk cId="2729164282" sldId="271"/>
            <ac:spMk id="145" creationId="{3FBAD350-5664-4811-A208-657FB882D350}"/>
          </ac:spMkLst>
        </pc:spChg>
        <pc:spChg chg="add del">
          <ac:chgData name="Rimi Mondal" userId="d01946f0cdd1f226" providerId="LiveId" clId="{BD950D7A-9A9C-41F1-8513-F8824D978F58}" dt="2023-02-24T02:00:04.894" v="1688"/>
          <ac:spMkLst>
            <pc:docMk/>
            <pc:sldMk cId="2729164282" sldId="271"/>
            <ac:spMk id="146" creationId="{C39ADB8F-D187-49D7-BDCF-C1B6DC727068}"/>
          </ac:spMkLst>
        </pc:spChg>
        <pc:cxnChg chg="add del">
          <ac:chgData name="Rimi Mondal" userId="d01946f0cdd1f226" providerId="LiveId" clId="{BD950D7A-9A9C-41F1-8513-F8824D978F58}" dt="2023-02-24T02:00:04.894" v="1688"/>
          <ac:cxnSpMkLst>
            <pc:docMk/>
            <pc:sldMk cId="2729164282" sldId="271"/>
            <ac:cxnSpMk id="140" creationId="{D1B787A8-0D67-4B7E-9B48-86BD906AB6B5}"/>
          </ac:cxnSpMkLst>
        </pc:cxnChg>
        <pc:cxnChg chg="add del">
          <ac:chgData name="Rimi Mondal" userId="d01946f0cdd1f226" providerId="LiveId" clId="{BD950D7A-9A9C-41F1-8513-F8824D978F58}" dt="2023-02-24T02:00:04.894" v="1688"/>
          <ac:cxnSpMkLst>
            <pc:docMk/>
            <pc:sldMk cId="2729164282" sldId="271"/>
            <ac:cxnSpMk id="143" creationId="{56020367-4FD5-4596-8E10-C5F095CD8DBF}"/>
          </ac:cxnSpMkLst>
        </pc:cxnChg>
      </pc:sldChg>
      <pc:sldChg chg="addSp delSp modSp add mod ord modTransition">
        <pc:chgData name="Rimi Mondal" userId="d01946f0cdd1f226" providerId="LiveId" clId="{BD950D7A-9A9C-41F1-8513-F8824D978F58}" dt="2023-02-24T07:29:04.508" v="4485"/>
        <pc:sldMkLst>
          <pc:docMk/>
          <pc:sldMk cId="2290501877" sldId="272"/>
        </pc:sldMkLst>
        <pc:spChg chg="mod ord">
          <ac:chgData name="Rimi Mondal" userId="d01946f0cdd1f226" providerId="LiveId" clId="{BD950D7A-9A9C-41F1-8513-F8824D978F58}" dt="2023-02-24T03:13:37.595" v="2672" actId="1076"/>
          <ac:spMkLst>
            <pc:docMk/>
            <pc:sldMk cId="2290501877" sldId="272"/>
            <ac:spMk id="2" creationId="{3ACCF577-129A-B0ED-71C4-FD620B5DE25E}"/>
          </ac:spMkLst>
        </pc:spChg>
        <pc:spChg chg="mod">
          <ac:chgData name="Rimi Mondal" userId="d01946f0cdd1f226" providerId="LiveId" clId="{BD950D7A-9A9C-41F1-8513-F8824D978F58}" dt="2023-02-24T03:12:58.092" v="2666" actId="1076"/>
          <ac:spMkLst>
            <pc:docMk/>
            <pc:sldMk cId="2290501877" sldId="272"/>
            <ac:spMk id="3" creationId="{DF0514EE-9437-EA71-1FFB-BCBB332F029D}"/>
          </ac:spMkLst>
        </pc:spChg>
        <pc:spChg chg="mod">
          <ac:chgData name="Rimi Mondal" userId="d01946f0cdd1f226" providerId="LiveId" clId="{BD950D7A-9A9C-41F1-8513-F8824D978F58}" dt="2023-02-24T03:09:38.482" v="2655" actId="1035"/>
          <ac:spMkLst>
            <pc:docMk/>
            <pc:sldMk cId="2290501877" sldId="272"/>
            <ac:spMk id="6" creationId="{CEEA415F-6447-7AA3-07E6-2486B8FD11A4}"/>
          </ac:spMkLst>
        </pc:spChg>
        <pc:spChg chg="add mod">
          <ac:chgData name="Rimi Mondal" userId="d01946f0cdd1f226" providerId="LiveId" clId="{BD950D7A-9A9C-41F1-8513-F8824D978F58}" dt="2023-02-24T03:08:04.034" v="2589" actId="571"/>
          <ac:spMkLst>
            <pc:docMk/>
            <pc:sldMk cId="2290501877" sldId="272"/>
            <ac:spMk id="7" creationId="{0985C3FC-CF5D-259D-3D06-D33DF5D10B36}"/>
          </ac:spMkLst>
        </pc:spChg>
        <pc:spChg chg="add mod">
          <ac:chgData name="Rimi Mondal" userId="d01946f0cdd1f226" providerId="LiveId" clId="{BD950D7A-9A9C-41F1-8513-F8824D978F58}" dt="2023-02-24T03:08:04.034" v="2589" actId="571"/>
          <ac:spMkLst>
            <pc:docMk/>
            <pc:sldMk cId="2290501877" sldId="272"/>
            <ac:spMk id="8" creationId="{A1057F53-6DC8-527C-2B75-0B9888D1989D}"/>
          </ac:spMkLst>
        </pc:spChg>
        <pc:picChg chg="del mod">
          <ac:chgData name="Rimi Mondal" userId="d01946f0cdd1f226" providerId="LiveId" clId="{BD950D7A-9A9C-41F1-8513-F8824D978F58}" dt="2023-02-24T03:12:18.636" v="2660" actId="478"/>
          <ac:picMkLst>
            <pc:docMk/>
            <pc:sldMk cId="2290501877" sldId="272"/>
            <ac:picMk id="5" creationId="{F209AC35-DDBD-BB63-B5EB-5B41F887443B}"/>
          </ac:picMkLst>
        </pc:picChg>
        <pc:picChg chg="add mod">
          <ac:chgData name="Rimi Mondal" userId="d01946f0cdd1f226" providerId="LiveId" clId="{BD950D7A-9A9C-41F1-8513-F8824D978F58}" dt="2023-02-24T03:13:59.219" v="2675"/>
          <ac:picMkLst>
            <pc:docMk/>
            <pc:sldMk cId="2290501877" sldId="272"/>
            <ac:picMk id="4098" creationId="{A95E4E23-DB58-4D3E-5B1E-C06F7A0891B5}"/>
          </ac:picMkLst>
        </pc:picChg>
      </pc:sldChg>
      <pc:sldChg chg="delSp add del ord setBg delDesignElem">
        <pc:chgData name="Rimi Mondal" userId="d01946f0cdd1f226" providerId="LiveId" clId="{BD950D7A-9A9C-41F1-8513-F8824D978F58}" dt="2023-02-24T03:06:54.691" v="2547" actId="47"/>
        <pc:sldMkLst>
          <pc:docMk/>
          <pc:sldMk cId="3923193221" sldId="272"/>
        </pc:sldMkLst>
        <pc:spChg chg="del">
          <ac:chgData name="Rimi Mondal" userId="d01946f0cdd1f226" providerId="LiveId" clId="{BD950D7A-9A9C-41F1-8513-F8824D978F58}" dt="2023-02-24T03:06:49.150" v="2544"/>
          <ac:spMkLst>
            <pc:docMk/>
            <pc:sldMk cId="3923193221" sldId="272"/>
            <ac:spMk id="19" creationId="{64680660-7E23-4F0F-A679-BF913E9454FB}"/>
          </ac:spMkLst>
        </pc:spChg>
        <pc:spChg chg="del">
          <ac:chgData name="Rimi Mondal" userId="d01946f0cdd1f226" providerId="LiveId" clId="{BD950D7A-9A9C-41F1-8513-F8824D978F58}" dt="2023-02-24T03:06:49.150" v="2544"/>
          <ac:spMkLst>
            <pc:docMk/>
            <pc:sldMk cId="3923193221" sldId="272"/>
            <ac:spMk id="21" creationId="{1A3C89F8-0D2F-47FF-B903-151248265F47}"/>
          </ac:spMkLst>
        </pc:spChg>
        <pc:spChg chg="del">
          <ac:chgData name="Rimi Mondal" userId="d01946f0cdd1f226" providerId="LiveId" clId="{BD950D7A-9A9C-41F1-8513-F8824D978F58}" dt="2023-02-24T03:06:49.150" v="2544"/>
          <ac:spMkLst>
            <pc:docMk/>
            <pc:sldMk cId="3923193221" sldId="272"/>
            <ac:spMk id="23" creationId="{C5CB530E-515E-412C-9DF1-5F8FFBD6F383}"/>
          </ac:spMkLst>
        </pc:spChg>
        <pc:spChg chg="del">
          <ac:chgData name="Rimi Mondal" userId="d01946f0cdd1f226" providerId="LiveId" clId="{BD950D7A-9A9C-41F1-8513-F8824D978F58}" dt="2023-02-24T03:06:49.150" v="2544"/>
          <ac:spMkLst>
            <pc:docMk/>
            <pc:sldMk cId="3923193221" sldId="272"/>
            <ac:spMk id="25" creationId="{712D4376-A578-4FF1-94FC-245E7A6A489F}"/>
          </ac:spMkLst>
        </pc:spChg>
        <pc:spChg chg="del">
          <ac:chgData name="Rimi Mondal" userId="d01946f0cdd1f226" providerId="LiveId" clId="{BD950D7A-9A9C-41F1-8513-F8824D978F58}" dt="2023-02-24T03:06:49.150" v="2544"/>
          <ac:spMkLst>
            <pc:docMk/>
            <pc:sldMk cId="3923193221" sldId="272"/>
            <ac:spMk id="27" creationId="{AEA7509D-F04F-40CB-A0B3-EEF16499CC9F}"/>
          </ac:spMkLst>
        </pc:spChg>
        <pc:spChg chg="del">
          <ac:chgData name="Rimi Mondal" userId="d01946f0cdd1f226" providerId="LiveId" clId="{BD950D7A-9A9C-41F1-8513-F8824D978F58}" dt="2023-02-24T03:06:49.150" v="2544"/>
          <ac:spMkLst>
            <pc:docMk/>
            <pc:sldMk cId="3923193221" sldId="272"/>
            <ac:spMk id="31" creationId="{508BEF50-7B1E-49A4-BC19-5F4F1D755E64}"/>
          </ac:spMkLst>
        </pc:spChg>
        <pc:spChg chg="del">
          <ac:chgData name="Rimi Mondal" userId="d01946f0cdd1f226" providerId="LiveId" clId="{BD950D7A-9A9C-41F1-8513-F8824D978F58}" dt="2023-02-24T03:06:49.150" v="2544"/>
          <ac:spMkLst>
            <pc:docMk/>
            <pc:sldMk cId="3923193221" sldId="272"/>
            <ac:spMk id="33" creationId="{3FBAD350-5664-4811-A208-657FB882D350}"/>
          </ac:spMkLst>
        </pc:spChg>
        <pc:spChg chg="del">
          <ac:chgData name="Rimi Mondal" userId="d01946f0cdd1f226" providerId="LiveId" clId="{BD950D7A-9A9C-41F1-8513-F8824D978F58}" dt="2023-02-24T03:06:49.150" v="2544"/>
          <ac:spMkLst>
            <pc:docMk/>
            <pc:sldMk cId="3923193221" sldId="272"/>
            <ac:spMk id="35" creationId="{C39ADB8F-D187-49D7-BDCF-C1B6DC727068}"/>
          </ac:spMkLst>
        </pc:spChg>
        <pc:cxnChg chg="del">
          <ac:chgData name="Rimi Mondal" userId="d01946f0cdd1f226" providerId="LiveId" clId="{BD950D7A-9A9C-41F1-8513-F8824D978F58}" dt="2023-02-24T03:06:49.150" v="2544"/>
          <ac:cxnSpMkLst>
            <pc:docMk/>
            <pc:sldMk cId="3923193221" sldId="272"/>
            <ac:cxnSpMk id="17" creationId="{D1B787A8-0D67-4B7E-9B48-86BD906AB6B5}"/>
          </ac:cxnSpMkLst>
        </pc:cxnChg>
        <pc:cxnChg chg="del">
          <ac:chgData name="Rimi Mondal" userId="d01946f0cdd1f226" providerId="LiveId" clId="{BD950D7A-9A9C-41F1-8513-F8824D978F58}" dt="2023-02-24T03:06:49.150" v="2544"/>
          <ac:cxnSpMkLst>
            <pc:docMk/>
            <pc:sldMk cId="3923193221" sldId="272"/>
            <ac:cxnSpMk id="29" creationId="{56020367-4FD5-4596-8E10-C5F095CD8DBF}"/>
          </ac:cxnSpMkLst>
        </pc:cxnChg>
      </pc:sldChg>
      <pc:sldChg chg="addSp delSp add del setBg delDesignElem">
        <pc:chgData name="Rimi Mondal" userId="d01946f0cdd1f226" providerId="LiveId" clId="{BD950D7A-9A9C-41F1-8513-F8824D978F58}" dt="2023-02-24T03:07:01.300" v="2550"/>
        <pc:sldMkLst>
          <pc:docMk/>
          <pc:sldMk cId="4222670706" sldId="272"/>
        </pc:sldMkLst>
        <pc:spChg chg="add del">
          <ac:chgData name="Rimi Mondal" userId="d01946f0cdd1f226" providerId="LiveId" clId="{BD950D7A-9A9C-41F1-8513-F8824D978F58}" dt="2023-02-24T03:07:01.300" v="2550"/>
          <ac:spMkLst>
            <pc:docMk/>
            <pc:sldMk cId="4222670706" sldId="272"/>
            <ac:spMk id="19" creationId="{64680660-7E23-4F0F-A679-BF913E9454FB}"/>
          </ac:spMkLst>
        </pc:spChg>
        <pc:spChg chg="add del">
          <ac:chgData name="Rimi Mondal" userId="d01946f0cdd1f226" providerId="LiveId" clId="{BD950D7A-9A9C-41F1-8513-F8824D978F58}" dt="2023-02-24T03:07:01.300" v="2550"/>
          <ac:spMkLst>
            <pc:docMk/>
            <pc:sldMk cId="4222670706" sldId="272"/>
            <ac:spMk id="21" creationId="{1A3C89F8-0D2F-47FF-B903-151248265F47}"/>
          </ac:spMkLst>
        </pc:spChg>
        <pc:spChg chg="add del">
          <ac:chgData name="Rimi Mondal" userId="d01946f0cdd1f226" providerId="LiveId" clId="{BD950D7A-9A9C-41F1-8513-F8824D978F58}" dt="2023-02-24T03:07:01.300" v="2550"/>
          <ac:spMkLst>
            <pc:docMk/>
            <pc:sldMk cId="4222670706" sldId="272"/>
            <ac:spMk id="23" creationId="{C5CB530E-515E-412C-9DF1-5F8FFBD6F383}"/>
          </ac:spMkLst>
        </pc:spChg>
        <pc:spChg chg="add del">
          <ac:chgData name="Rimi Mondal" userId="d01946f0cdd1f226" providerId="LiveId" clId="{BD950D7A-9A9C-41F1-8513-F8824D978F58}" dt="2023-02-24T03:07:01.300" v="2550"/>
          <ac:spMkLst>
            <pc:docMk/>
            <pc:sldMk cId="4222670706" sldId="272"/>
            <ac:spMk id="25" creationId="{712D4376-A578-4FF1-94FC-245E7A6A489F}"/>
          </ac:spMkLst>
        </pc:spChg>
        <pc:spChg chg="add del">
          <ac:chgData name="Rimi Mondal" userId="d01946f0cdd1f226" providerId="LiveId" clId="{BD950D7A-9A9C-41F1-8513-F8824D978F58}" dt="2023-02-24T03:07:01.300" v="2550"/>
          <ac:spMkLst>
            <pc:docMk/>
            <pc:sldMk cId="4222670706" sldId="272"/>
            <ac:spMk id="27" creationId="{AEA7509D-F04F-40CB-A0B3-EEF16499CC9F}"/>
          </ac:spMkLst>
        </pc:spChg>
        <pc:spChg chg="add del">
          <ac:chgData name="Rimi Mondal" userId="d01946f0cdd1f226" providerId="LiveId" clId="{BD950D7A-9A9C-41F1-8513-F8824D978F58}" dt="2023-02-24T03:07:01.300" v="2550"/>
          <ac:spMkLst>
            <pc:docMk/>
            <pc:sldMk cId="4222670706" sldId="272"/>
            <ac:spMk id="31" creationId="{508BEF50-7B1E-49A4-BC19-5F4F1D755E64}"/>
          </ac:spMkLst>
        </pc:spChg>
        <pc:spChg chg="add del">
          <ac:chgData name="Rimi Mondal" userId="d01946f0cdd1f226" providerId="LiveId" clId="{BD950D7A-9A9C-41F1-8513-F8824D978F58}" dt="2023-02-24T03:07:01.300" v="2550"/>
          <ac:spMkLst>
            <pc:docMk/>
            <pc:sldMk cId="4222670706" sldId="272"/>
            <ac:spMk id="33" creationId="{3FBAD350-5664-4811-A208-657FB882D350}"/>
          </ac:spMkLst>
        </pc:spChg>
        <pc:spChg chg="add del">
          <ac:chgData name="Rimi Mondal" userId="d01946f0cdd1f226" providerId="LiveId" clId="{BD950D7A-9A9C-41F1-8513-F8824D978F58}" dt="2023-02-24T03:07:01.300" v="2550"/>
          <ac:spMkLst>
            <pc:docMk/>
            <pc:sldMk cId="4222670706" sldId="272"/>
            <ac:spMk id="35" creationId="{C39ADB8F-D187-49D7-BDCF-C1B6DC727068}"/>
          </ac:spMkLst>
        </pc:spChg>
        <pc:cxnChg chg="add del">
          <ac:chgData name="Rimi Mondal" userId="d01946f0cdd1f226" providerId="LiveId" clId="{BD950D7A-9A9C-41F1-8513-F8824D978F58}" dt="2023-02-24T03:07:01.300" v="2550"/>
          <ac:cxnSpMkLst>
            <pc:docMk/>
            <pc:sldMk cId="4222670706" sldId="272"/>
            <ac:cxnSpMk id="17" creationId="{D1B787A8-0D67-4B7E-9B48-86BD906AB6B5}"/>
          </ac:cxnSpMkLst>
        </pc:cxnChg>
        <pc:cxnChg chg="add del">
          <ac:chgData name="Rimi Mondal" userId="d01946f0cdd1f226" providerId="LiveId" clId="{BD950D7A-9A9C-41F1-8513-F8824D978F58}" dt="2023-02-24T03:07:01.300" v="2550"/>
          <ac:cxnSpMkLst>
            <pc:docMk/>
            <pc:sldMk cId="4222670706" sldId="272"/>
            <ac:cxnSpMk id="29" creationId="{56020367-4FD5-4596-8E10-C5F095CD8DBF}"/>
          </ac:cxnSpMkLst>
        </pc:cxnChg>
      </pc:sldChg>
      <pc:sldChg chg="modSp add mod modTransition">
        <pc:chgData name="Rimi Mondal" userId="d01946f0cdd1f226" providerId="LiveId" clId="{BD950D7A-9A9C-41F1-8513-F8824D978F58}" dt="2023-02-24T08:51:49.237" v="4536" actId="20577"/>
        <pc:sldMkLst>
          <pc:docMk/>
          <pc:sldMk cId="2612972071" sldId="273"/>
        </pc:sldMkLst>
        <pc:spChg chg="mod">
          <ac:chgData name="Rimi Mondal" userId="d01946f0cdd1f226" providerId="LiveId" clId="{BD950D7A-9A9C-41F1-8513-F8824D978F58}" dt="2023-02-24T04:38:59.937" v="3724" actId="14100"/>
          <ac:spMkLst>
            <pc:docMk/>
            <pc:sldMk cId="2612972071" sldId="273"/>
            <ac:spMk id="3" creationId="{45F1CD7B-DC01-5F78-4B05-FE63E1E8ED74}"/>
          </ac:spMkLst>
        </pc:spChg>
        <pc:spChg chg="mod">
          <ac:chgData name="Rimi Mondal" userId="d01946f0cdd1f226" providerId="LiveId" clId="{BD950D7A-9A9C-41F1-8513-F8824D978F58}" dt="2023-02-24T08:50:32.818" v="4524" actId="20577"/>
          <ac:spMkLst>
            <pc:docMk/>
            <pc:sldMk cId="2612972071" sldId="273"/>
            <ac:spMk id="4" creationId="{14A91D41-2247-6B09-8EC7-8A6DE06A674E}"/>
          </ac:spMkLst>
        </pc:spChg>
        <pc:spChg chg="mod">
          <ac:chgData name="Rimi Mondal" userId="d01946f0cdd1f226" providerId="LiveId" clId="{BD950D7A-9A9C-41F1-8513-F8824D978F58}" dt="2023-02-24T08:50:27.718" v="4522" actId="20577"/>
          <ac:spMkLst>
            <pc:docMk/>
            <pc:sldMk cId="2612972071" sldId="273"/>
            <ac:spMk id="5" creationId="{4B5D9E14-4C9D-FD2D-4785-2CA9CB3439CF}"/>
          </ac:spMkLst>
        </pc:spChg>
        <pc:spChg chg="mod">
          <ac:chgData name="Rimi Mondal" userId="d01946f0cdd1f226" providerId="LiveId" clId="{BD950D7A-9A9C-41F1-8513-F8824D978F58}" dt="2023-02-24T08:50:37.142" v="4526" actId="20577"/>
          <ac:spMkLst>
            <pc:docMk/>
            <pc:sldMk cId="2612972071" sldId="273"/>
            <ac:spMk id="6" creationId="{ADCAD793-F90E-A2DB-257B-85ACCA5F7E98}"/>
          </ac:spMkLst>
        </pc:spChg>
        <pc:spChg chg="mod">
          <ac:chgData name="Rimi Mondal" userId="d01946f0cdd1f226" providerId="LiveId" clId="{BD950D7A-9A9C-41F1-8513-F8824D978F58}" dt="2023-02-24T03:37:10.664" v="2856" actId="1076"/>
          <ac:spMkLst>
            <pc:docMk/>
            <pc:sldMk cId="2612972071" sldId="273"/>
            <ac:spMk id="7" creationId="{CED2E76F-B0E7-8731-538D-0BD6E2EC8596}"/>
          </ac:spMkLst>
        </pc:spChg>
        <pc:spChg chg="mod">
          <ac:chgData name="Rimi Mondal" userId="d01946f0cdd1f226" providerId="LiveId" clId="{BD950D7A-9A9C-41F1-8513-F8824D978F58}" dt="2023-02-24T08:50:40.850" v="4528" actId="20577"/>
          <ac:spMkLst>
            <pc:docMk/>
            <pc:sldMk cId="2612972071" sldId="273"/>
            <ac:spMk id="8" creationId="{76C1F0D7-5A66-065E-70E6-20C17BE563B0}"/>
          </ac:spMkLst>
        </pc:spChg>
        <pc:spChg chg="mod">
          <ac:chgData name="Rimi Mondal" userId="d01946f0cdd1f226" providerId="LiveId" clId="{BD950D7A-9A9C-41F1-8513-F8824D978F58}" dt="2023-02-24T03:39:33.120" v="2860" actId="123"/>
          <ac:spMkLst>
            <pc:docMk/>
            <pc:sldMk cId="2612972071" sldId="273"/>
            <ac:spMk id="9" creationId="{5D834B6C-4EB5-93B4-3868-1B32240EA3F0}"/>
          </ac:spMkLst>
        </pc:spChg>
        <pc:spChg chg="mod">
          <ac:chgData name="Rimi Mondal" userId="d01946f0cdd1f226" providerId="LiveId" clId="{BD950D7A-9A9C-41F1-8513-F8824D978F58}" dt="2023-02-24T08:51:49.237" v="4536" actId="20577"/>
          <ac:spMkLst>
            <pc:docMk/>
            <pc:sldMk cId="2612972071" sldId="273"/>
            <ac:spMk id="10" creationId="{6C109C71-7BBB-6EA7-FDF7-9ADC13E96B95}"/>
          </ac:spMkLst>
        </pc:spChg>
        <pc:spChg chg="mod">
          <ac:chgData name="Rimi Mondal" userId="d01946f0cdd1f226" providerId="LiveId" clId="{BD950D7A-9A9C-41F1-8513-F8824D978F58}" dt="2023-02-24T03:47:07.483" v="3303" actId="208"/>
          <ac:spMkLst>
            <pc:docMk/>
            <pc:sldMk cId="2612972071" sldId="273"/>
            <ac:spMk id="11" creationId="{5B04DA9B-509B-64DE-C171-24CC3B625237}"/>
          </ac:spMkLst>
        </pc:spChg>
        <pc:spChg chg="mod">
          <ac:chgData name="Rimi Mondal" userId="d01946f0cdd1f226" providerId="LiveId" clId="{BD950D7A-9A9C-41F1-8513-F8824D978F58}" dt="2023-02-24T08:50:55.580" v="4534" actId="20577"/>
          <ac:spMkLst>
            <pc:docMk/>
            <pc:sldMk cId="2612972071" sldId="273"/>
            <ac:spMk id="12" creationId="{EC8167D7-3E04-3358-A60E-AA9D5636C1B6}"/>
          </ac:spMkLst>
        </pc:spChg>
        <pc:spChg chg="mod">
          <ac:chgData name="Rimi Mondal" userId="d01946f0cdd1f226" providerId="LiveId" clId="{BD950D7A-9A9C-41F1-8513-F8824D978F58}" dt="2023-02-24T03:47:07.483" v="3303" actId="208"/>
          <ac:spMkLst>
            <pc:docMk/>
            <pc:sldMk cId="2612972071" sldId="273"/>
            <ac:spMk id="13" creationId="{D128229B-93AC-A58E-162E-526A39562D31}"/>
          </ac:spMkLst>
        </pc:spChg>
        <pc:spChg chg="mod">
          <ac:chgData name="Rimi Mondal" userId="d01946f0cdd1f226" providerId="LiveId" clId="{BD950D7A-9A9C-41F1-8513-F8824D978F58}" dt="2023-02-24T03:49:39.962" v="3308" actId="14100"/>
          <ac:spMkLst>
            <pc:docMk/>
            <pc:sldMk cId="2612972071" sldId="273"/>
            <ac:spMk id="17" creationId="{DCC402A9-F0B4-4D98-18F3-F055FD4F73EE}"/>
          </ac:spMkLst>
        </pc:spChg>
        <pc:spChg chg="mod">
          <ac:chgData name="Rimi Mondal" userId="d01946f0cdd1f226" providerId="LiveId" clId="{BD950D7A-9A9C-41F1-8513-F8824D978F58}" dt="2023-02-24T03:49:39.962" v="3308" actId="14100"/>
          <ac:spMkLst>
            <pc:docMk/>
            <pc:sldMk cId="2612972071" sldId="273"/>
            <ac:spMk id="18" creationId="{BD50D5BE-F43F-78C3-8BFC-D5143EE22C98}"/>
          </ac:spMkLst>
        </pc:spChg>
        <pc:spChg chg="mod">
          <ac:chgData name="Rimi Mondal" userId="d01946f0cdd1f226" providerId="LiveId" clId="{BD950D7A-9A9C-41F1-8513-F8824D978F58}" dt="2023-02-24T03:49:39.962" v="3308" actId="14100"/>
          <ac:spMkLst>
            <pc:docMk/>
            <pc:sldMk cId="2612972071" sldId="273"/>
            <ac:spMk id="19" creationId="{394C8D20-9584-BC07-0DB2-28F626D12A85}"/>
          </ac:spMkLst>
        </pc:spChg>
        <pc:spChg chg="mod">
          <ac:chgData name="Rimi Mondal" userId="d01946f0cdd1f226" providerId="LiveId" clId="{BD950D7A-9A9C-41F1-8513-F8824D978F58}" dt="2023-02-24T03:48:17.882" v="3304" actId="207"/>
          <ac:spMkLst>
            <pc:docMk/>
            <pc:sldMk cId="2612972071" sldId="273"/>
            <ac:spMk id="23" creationId="{69A30FA6-6625-60C2-896A-EE4D5072D397}"/>
          </ac:spMkLst>
        </pc:spChg>
        <pc:spChg chg="mod">
          <ac:chgData name="Rimi Mondal" userId="d01946f0cdd1f226" providerId="LiveId" clId="{BD950D7A-9A9C-41F1-8513-F8824D978F58}" dt="2023-02-24T03:49:08.233" v="3307" actId="207"/>
          <ac:spMkLst>
            <pc:docMk/>
            <pc:sldMk cId="2612972071" sldId="273"/>
            <ac:spMk id="24" creationId="{B72F2819-E7ED-D95A-1B58-3C55B4443686}"/>
          </ac:spMkLst>
        </pc:spChg>
        <pc:spChg chg="mod">
          <ac:chgData name="Rimi Mondal" userId="d01946f0cdd1f226" providerId="LiveId" clId="{BD950D7A-9A9C-41F1-8513-F8824D978F58}" dt="2023-02-24T03:49:08.233" v="3307" actId="207"/>
          <ac:spMkLst>
            <pc:docMk/>
            <pc:sldMk cId="2612972071" sldId="273"/>
            <ac:spMk id="25" creationId="{2A09C9FB-E4DE-1456-A701-5732239DFDDF}"/>
          </ac:spMkLst>
        </pc:spChg>
        <pc:spChg chg="mod">
          <ac:chgData name="Rimi Mondal" userId="d01946f0cdd1f226" providerId="LiveId" clId="{BD950D7A-9A9C-41F1-8513-F8824D978F58}" dt="2023-02-24T03:49:39.962" v="3308" actId="14100"/>
          <ac:spMkLst>
            <pc:docMk/>
            <pc:sldMk cId="2612972071" sldId="273"/>
            <ac:spMk id="26" creationId="{725D6657-1549-75BB-4095-C3BDF250148C}"/>
          </ac:spMkLst>
        </pc:spChg>
        <pc:spChg chg="mod">
          <ac:chgData name="Rimi Mondal" userId="d01946f0cdd1f226" providerId="LiveId" clId="{BD950D7A-9A9C-41F1-8513-F8824D978F58}" dt="2023-02-24T03:48:17.882" v="3304" actId="207"/>
          <ac:spMkLst>
            <pc:docMk/>
            <pc:sldMk cId="2612972071" sldId="273"/>
            <ac:spMk id="27" creationId="{01A7591C-896C-35BD-547A-C642B44DFCB7}"/>
          </ac:spMkLst>
        </pc:spChg>
        <pc:picChg chg="mod">
          <ac:chgData name="Rimi Mondal" userId="d01946f0cdd1f226" providerId="LiveId" clId="{BD950D7A-9A9C-41F1-8513-F8824D978F58}" dt="2023-02-24T03:44:00.428" v="2877" actId="1076"/>
          <ac:picMkLst>
            <pc:docMk/>
            <pc:sldMk cId="2612972071" sldId="273"/>
            <ac:picMk id="121" creationId="{588E404E-7131-180F-FC09-9F0E7D2CBC1D}"/>
          </ac:picMkLst>
        </pc:picChg>
      </pc:sldChg>
      <pc:sldChg chg="modSp add mod modTransition">
        <pc:chgData name="Rimi Mondal" userId="d01946f0cdd1f226" providerId="LiveId" clId="{BD950D7A-9A9C-41F1-8513-F8824D978F58}" dt="2023-02-24T07:29:04.508" v="4485"/>
        <pc:sldMkLst>
          <pc:docMk/>
          <pc:sldMk cId="416390717" sldId="274"/>
        </pc:sldMkLst>
        <pc:spChg chg="mod">
          <ac:chgData name="Rimi Mondal" userId="d01946f0cdd1f226" providerId="LiveId" clId="{BD950D7A-9A9C-41F1-8513-F8824D978F58}" dt="2023-02-24T04:40:17.076" v="3738" actId="20577"/>
          <ac:spMkLst>
            <pc:docMk/>
            <pc:sldMk cId="416390717" sldId="274"/>
            <ac:spMk id="2" creationId="{C14609B2-D174-A8EC-AFC2-F123EA2346FB}"/>
          </ac:spMkLst>
        </pc:spChg>
        <pc:spChg chg="mod">
          <ac:chgData name="Rimi Mondal" userId="d01946f0cdd1f226" providerId="LiveId" clId="{BD950D7A-9A9C-41F1-8513-F8824D978F58}" dt="2023-02-24T03:53:40.529" v="3373" actId="1037"/>
          <ac:spMkLst>
            <pc:docMk/>
            <pc:sldMk cId="416390717" sldId="274"/>
            <ac:spMk id="3" creationId="{06B32BD9-B2E8-0D9A-3E37-785EDDCD412A}"/>
          </ac:spMkLst>
        </pc:spChg>
        <pc:spChg chg="mod">
          <ac:chgData name="Rimi Mondal" userId="d01946f0cdd1f226" providerId="LiveId" clId="{BD950D7A-9A9C-41F1-8513-F8824D978F58}" dt="2023-02-24T03:53:40.529" v="3373" actId="1037"/>
          <ac:spMkLst>
            <pc:docMk/>
            <pc:sldMk cId="416390717" sldId="274"/>
            <ac:spMk id="4" creationId="{EF19614E-DDC8-3AD9-C9C5-19E9F4A66E78}"/>
          </ac:spMkLst>
        </pc:spChg>
        <pc:spChg chg="mod">
          <ac:chgData name="Rimi Mondal" userId="d01946f0cdd1f226" providerId="LiveId" clId="{BD950D7A-9A9C-41F1-8513-F8824D978F58}" dt="2023-02-24T03:53:40.529" v="3373" actId="1037"/>
          <ac:spMkLst>
            <pc:docMk/>
            <pc:sldMk cId="416390717" sldId="274"/>
            <ac:spMk id="5" creationId="{CDF81692-E5EB-4E58-902F-841E635C7EE4}"/>
          </ac:spMkLst>
        </pc:spChg>
        <pc:spChg chg="mod">
          <ac:chgData name="Rimi Mondal" userId="d01946f0cdd1f226" providerId="LiveId" clId="{BD950D7A-9A9C-41F1-8513-F8824D978F58}" dt="2023-02-24T03:53:40.529" v="3373" actId="1037"/>
          <ac:spMkLst>
            <pc:docMk/>
            <pc:sldMk cId="416390717" sldId="274"/>
            <ac:spMk id="9" creationId="{5D834B6C-4EB5-93B4-3868-1B32240EA3F0}"/>
          </ac:spMkLst>
        </pc:spChg>
        <pc:picChg chg="mod">
          <ac:chgData name="Rimi Mondal" userId="d01946f0cdd1f226" providerId="LiveId" clId="{BD950D7A-9A9C-41F1-8513-F8824D978F58}" dt="2023-02-24T03:53:40.529" v="3373" actId="1037"/>
          <ac:picMkLst>
            <pc:docMk/>
            <pc:sldMk cId="416390717" sldId="274"/>
            <ac:picMk id="8" creationId="{35A2A217-9FAB-F260-3E92-598261F0B524}"/>
          </ac:picMkLst>
        </pc:picChg>
        <pc:picChg chg="mod">
          <ac:chgData name="Rimi Mondal" userId="d01946f0cdd1f226" providerId="LiveId" clId="{BD950D7A-9A9C-41F1-8513-F8824D978F58}" dt="2023-02-24T03:53:40.529" v="3373" actId="1037"/>
          <ac:picMkLst>
            <pc:docMk/>
            <pc:sldMk cId="416390717" sldId="274"/>
            <ac:picMk id="11" creationId="{8468ABDD-02E3-B4BD-77D7-EA2407C8F4BC}"/>
          </ac:picMkLst>
        </pc:picChg>
        <pc:picChg chg="mod">
          <ac:chgData name="Rimi Mondal" userId="d01946f0cdd1f226" providerId="LiveId" clId="{BD950D7A-9A9C-41F1-8513-F8824D978F58}" dt="2023-02-24T03:53:40.529" v="3373" actId="1037"/>
          <ac:picMkLst>
            <pc:docMk/>
            <pc:sldMk cId="416390717" sldId="274"/>
            <ac:picMk id="13" creationId="{3A5B96CE-5A71-334E-AA86-87B866B98663}"/>
          </ac:picMkLst>
        </pc:picChg>
        <pc:picChg chg="mod">
          <ac:chgData name="Rimi Mondal" userId="d01946f0cdd1f226" providerId="LiveId" clId="{BD950D7A-9A9C-41F1-8513-F8824D978F58}" dt="2023-02-24T03:53:40.529" v="3373" actId="1037"/>
          <ac:picMkLst>
            <pc:docMk/>
            <pc:sldMk cId="416390717" sldId="274"/>
            <ac:picMk id="15" creationId="{19628492-6D2F-7A49-AE52-386FCF2A0FC3}"/>
          </ac:picMkLst>
        </pc:picChg>
        <pc:picChg chg="mod">
          <ac:chgData name="Rimi Mondal" userId="d01946f0cdd1f226" providerId="LiveId" clId="{BD950D7A-9A9C-41F1-8513-F8824D978F58}" dt="2023-02-24T03:52:58.653" v="3348" actId="1038"/>
          <ac:picMkLst>
            <pc:docMk/>
            <pc:sldMk cId="416390717" sldId="274"/>
            <ac:picMk id="121" creationId="{588E404E-7131-180F-FC09-9F0E7D2CBC1D}"/>
          </ac:picMkLst>
        </pc:picChg>
      </pc:sldChg>
      <pc:sldChg chg="addSp modSp add mod modTransition">
        <pc:chgData name="Rimi Mondal" userId="d01946f0cdd1f226" providerId="LiveId" clId="{BD950D7A-9A9C-41F1-8513-F8824D978F58}" dt="2023-02-24T07:29:04.508" v="4485"/>
        <pc:sldMkLst>
          <pc:docMk/>
          <pc:sldMk cId="2386085096" sldId="275"/>
        </pc:sldMkLst>
        <pc:spChg chg="mod">
          <ac:chgData name="Rimi Mondal" userId="d01946f0cdd1f226" providerId="LiveId" clId="{BD950D7A-9A9C-41F1-8513-F8824D978F58}" dt="2023-02-24T03:33:51.241" v="2852" actId="108"/>
          <ac:spMkLst>
            <pc:docMk/>
            <pc:sldMk cId="2386085096" sldId="275"/>
            <ac:spMk id="2" creationId="{16962450-6C9C-9155-2DDB-129B60A23BDA}"/>
          </ac:spMkLst>
        </pc:spChg>
        <pc:spChg chg="mod">
          <ac:chgData name="Rimi Mondal" userId="d01946f0cdd1f226" providerId="LiveId" clId="{BD950D7A-9A9C-41F1-8513-F8824D978F58}" dt="2023-02-24T04:01:57.141" v="3529" actId="1038"/>
          <ac:spMkLst>
            <pc:docMk/>
            <pc:sldMk cId="2386085096" sldId="275"/>
            <ac:spMk id="3" creationId="{AC3456C6-2EBA-2DAD-689A-1FBE6105907C}"/>
          </ac:spMkLst>
        </pc:spChg>
        <pc:spChg chg="mod">
          <ac:chgData name="Rimi Mondal" userId="d01946f0cdd1f226" providerId="LiveId" clId="{BD950D7A-9A9C-41F1-8513-F8824D978F58}" dt="2023-02-24T04:02:06.544" v="3546" actId="1038"/>
          <ac:spMkLst>
            <pc:docMk/>
            <pc:sldMk cId="2386085096" sldId="275"/>
            <ac:spMk id="4" creationId="{98431201-9646-CD1B-D2CD-16AD0EC1BC4A}"/>
          </ac:spMkLst>
        </pc:spChg>
        <pc:spChg chg="add mod">
          <ac:chgData name="Rimi Mondal" userId="d01946f0cdd1f226" providerId="LiveId" clId="{BD950D7A-9A9C-41F1-8513-F8824D978F58}" dt="2023-02-24T04:01:57.141" v="3529" actId="1038"/>
          <ac:spMkLst>
            <pc:docMk/>
            <pc:sldMk cId="2386085096" sldId="275"/>
            <ac:spMk id="5" creationId="{C6CDC710-BC45-984B-1D93-E3BB1964852F}"/>
          </ac:spMkLst>
        </pc:spChg>
        <pc:spChg chg="add mod">
          <ac:chgData name="Rimi Mondal" userId="d01946f0cdd1f226" providerId="LiveId" clId="{BD950D7A-9A9C-41F1-8513-F8824D978F58}" dt="2023-02-24T04:01:57.141" v="3529" actId="1038"/>
          <ac:spMkLst>
            <pc:docMk/>
            <pc:sldMk cId="2386085096" sldId="275"/>
            <ac:spMk id="6" creationId="{659C7CF2-EF20-DEE5-2870-08810E5AD9FF}"/>
          </ac:spMkLst>
        </pc:spChg>
        <pc:spChg chg="mod">
          <ac:chgData name="Rimi Mondal" userId="d01946f0cdd1f226" providerId="LiveId" clId="{BD950D7A-9A9C-41F1-8513-F8824D978F58}" dt="2023-02-24T04:01:57.141" v="3529" actId="1038"/>
          <ac:spMkLst>
            <pc:docMk/>
            <pc:sldMk cId="2386085096" sldId="275"/>
            <ac:spMk id="10" creationId="{F942640E-A44E-5FFC-8A9A-324870357262}"/>
          </ac:spMkLst>
        </pc:spChg>
        <pc:spChg chg="mod">
          <ac:chgData name="Rimi Mondal" userId="d01946f0cdd1f226" providerId="LiveId" clId="{BD950D7A-9A9C-41F1-8513-F8824D978F58}" dt="2023-02-24T04:01:57.141" v="3529" actId="1038"/>
          <ac:spMkLst>
            <pc:docMk/>
            <pc:sldMk cId="2386085096" sldId="275"/>
            <ac:spMk id="11" creationId="{71234782-95A7-C692-65B0-E000EC22E3D8}"/>
          </ac:spMkLst>
        </pc:spChg>
        <pc:spChg chg="mod">
          <ac:chgData name="Rimi Mondal" userId="d01946f0cdd1f226" providerId="LiveId" clId="{BD950D7A-9A9C-41F1-8513-F8824D978F58}" dt="2023-02-24T04:01:57.141" v="3529" actId="1038"/>
          <ac:spMkLst>
            <pc:docMk/>
            <pc:sldMk cId="2386085096" sldId="275"/>
            <ac:spMk id="12" creationId="{D01F9516-1713-5955-0E5D-59377B205800}"/>
          </ac:spMkLst>
        </pc:spChg>
        <pc:spChg chg="mod">
          <ac:chgData name="Rimi Mondal" userId="d01946f0cdd1f226" providerId="LiveId" clId="{BD950D7A-9A9C-41F1-8513-F8824D978F58}" dt="2023-02-24T04:01:57.141" v="3529" actId="1038"/>
          <ac:spMkLst>
            <pc:docMk/>
            <pc:sldMk cId="2386085096" sldId="275"/>
            <ac:spMk id="13" creationId="{9F66D18A-C2BC-DF0C-D961-AA7908C76070}"/>
          </ac:spMkLst>
        </pc:spChg>
        <pc:spChg chg="mod">
          <ac:chgData name="Rimi Mondal" userId="d01946f0cdd1f226" providerId="LiveId" clId="{BD950D7A-9A9C-41F1-8513-F8824D978F58}" dt="2023-02-24T04:01:57.141" v="3529" actId="1038"/>
          <ac:spMkLst>
            <pc:docMk/>
            <pc:sldMk cId="2386085096" sldId="275"/>
            <ac:spMk id="15" creationId="{0E56BD6D-E04E-9517-DEF7-B2DA50FEB600}"/>
          </ac:spMkLst>
        </pc:spChg>
        <pc:spChg chg="mod">
          <ac:chgData name="Rimi Mondal" userId="d01946f0cdd1f226" providerId="LiveId" clId="{BD950D7A-9A9C-41F1-8513-F8824D978F58}" dt="2023-02-24T04:01:57.141" v="3529" actId="1038"/>
          <ac:spMkLst>
            <pc:docMk/>
            <pc:sldMk cId="2386085096" sldId="275"/>
            <ac:spMk id="16" creationId="{CE3B507B-EEA4-D4E9-22F2-3014F0C9B570}"/>
          </ac:spMkLst>
        </pc:spChg>
        <pc:spChg chg="mod">
          <ac:chgData name="Rimi Mondal" userId="d01946f0cdd1f226" providerId="LiveId" clId="{BD950D7A-9A9C-41F1-8513-F8824D978F58}" dt="2023-02-24T04:01:57.141" v="3529" actId="1038"/>
          <ac:spMkLst>
            <pc:docMk/>
            <pc:sldMk cId="2386085096" sldId="275"/>
            <ac:spMk id="17" creationId="{A641370F-2A88-0DDF-86D0-346864E91E14}"/>
          </ac:spMkLst>
        </pc:spChg>
        <pc:spChg chg="mod">
          <ac:chgData name="Rimi Mondal" userId="d01946f0cdd1f226" providerId="LiveId" clId="{BD950D7A-9A9C-41F1-8513-F8824D978F58}" dt="2023-02-24T04:01:57.141" v="3529" actId="1038"/>
          <ac:spMkLst>
            <pc:docMk/>
            <pc:sldMk cId="2386085096" sldId="275"/>
            <ac:spMk id="18" creationId="{42AE7FDE-09D0-3C24-B854-31B49F34883A}"/>
          </ac:spMkLst>
        </pc:spChg>
        <pc:spChg chg="mod">
          <ac:chgData name="Rimi Mondal" userId="d01946f0cdd1f226" providerId="LiveId" clId="{BD950D7A-9A9C-41F1-8513-F8824D978F58}" dt="2023-02-24T04:01:57.141" v="3529" actId="1038"/>
          <ac:spMkLst>
            <pc:docMk/>
            <pc:sldMk cId="2386085096" sldId="275"/>
            <ac:spMk id="19" creationId="{86798936-014C-A3A0-629F-537FBDE70BAC}"/>
          </ac:spMkLst>
        </pc:spChg>
        <pc:spChg chg="mod">
          <ac:chgData name="Rimi Mondal" userId="d01946f0cdd1f226" providerId="LiveId" clId="{BD950D7A-9A9C-41F1-8513-F8824D978F58}" dt="2023-02-24T04:01:57.141" v="3529" actId="1038"/>
          <ac:spMkLst>
            <pc:docMk/>
            <pc:sldMk cId="2386085096" sldId="275"/>
            <ac:spMk id="20" creationId="{85C4D4B6-83B2-1EB4-1520-5CB7A78D6CAA}"/>
          </ac:spMkLst>
        </pc:spChg>
        <pc:spChg chg="mod">
          <ac:chgData name="Rimi Mondal" userId="d01946f0cdd1f226" providerId="LiveId" clId="{BD950D7A-9A9C-41F1-8513-F8824D978F58}" dt="2023-02-24T04:01:57.141" v="3529" actId="1038"/>
          <ac:spMkLst>
            <pc:docMk/>
            <pc:sldMk cId="2386085096" sldId="275"/>
            <ac:spMk id="21" creationId="{C82C2BA7-9F30-2454-903B-0216E00075C8}"/>
          </ac:spMkLst>
        </pc:spChg>
        <pc:spChg chg="mod">
          <ac:chgData name="Rimi Mondal" userId="d01946f0cdd1f226" providerId="LiveId" clId="{BD950D7A-9A9C-41F1-8513-F8824D978F58}" dt="2023-02-24T04:02:57.179" v="3553" actId="207"/>
          <ac:spMkLst>
            <pc:docMk/>
            <pc:sldMk cId="2386085096" sldId="275"/>
            <ac:spMk id="24" creationId="{EFD0DBC0-516D-71D6-7871-42991E0956C9}"/>
          </ac:spMkLst>
        </pc:spChg>
        <pc:spChg chg="mod">
          <ac:chgData name="Rimi Mondal" userId="d01946f0cdd1f226" providerId="LiveId" clId="{BD950D7A-9A9C-41F1-8513-F8824D978F58}" dt="2023-02-24T04:02:57.179" v="3553" actId="207"/>
          <ac:spMkLst>
            <pc:docMk/>
            <pc:sldMk cId="2386085096" sldId="275"/>
            <ac:spMk id="25" creationId="{3864E4D7-60C6-FDF9-3440-0516F0A65D6F}"/>
          </ac:spMkLst>
        </pc:spChg>
        <pc:spChg chg="mod">
          <ac:chgData name="Rimi Mondal" userId="d01946f0cdd1f226" providerId="LiveId" clId="{BD950D7A-9A9C-41F1-8513-F8824D978F58}" dt="2023-02-24T04:02:57.179" v="3553" actId="207"/>
          <ac:spMkLst>
            <pc:docMk/>
            <pc:sldMk cId="2386085096" sldId="275"/>
            <ac:spMk id="26" creationId="{3181BF82-1326-0C28-A08E-5867B19189FC}"/>
          </ac:spMkLst>
        </pc:spChg>
        <pc:spChg chg="mod">
          <ac:chgData name="Rimi Mondal" userId="d01946f0cdd1f226" providerId="LiveId" clId="{BD950D7A-9A9C-41F1-8513-F8824D978F58}" dt="2023-02-24T04:02:57.179" v="3553" actId="207"/>
          <ac:spMkLst>
            <pc:docMk/>
            <pc:sldMk cId="2386085096" sldId="275"/>
            <ac:spMk id="27" creationId="{92D4CBCE-9643-D6A1-BD2E-F8B4899490FE}"/>
          </ac:spMkLst>
        </pc:spChg>
        <pc:spChg chg="mod">
          <ac:chgData name="Rimi Mondal" userId="d01946f0cdd1f226" providerId="LiveId" clId="{BD950D7A-9A9C-41F1-8513-F8824D978F58}" dt="2023-02-24T04:02:57.179" v="3553" actId="207"/>
          <ac:spMkLst>
            <pc:docMk/>
            <pc:sldMk cId="2386085096" sldId="275"/>
            <ac:spMk id="28" creationId="{EEA29FB4-A051-95FD-5D64-4A379E766A8E}"/>
          </ac:spMkLst>
        </pc:spChg>
        <pc:spChg chg="mod">
          <ac:chgData name="Rimi Mondal" userId="d01946f0cdd1f226" providerId="LiveId" clId="{BD950D7A-9A9C-41F1-8513-F8824D978F58}" dt="2023-02-24T04:02:57.179" v="3553" actId="207"/>
          <ac:spMkLst>
            <pc:docMk/>
            <pc:sldMk cId="2386085096" sldId="275"/>
            <ac:spMk id="29" creationId="{A3C99450-A8EE-3307-1D02-A059E9C6E995}"/>
          </ac:spMkLst>
        </pc:spChg>
        <pc:spChg chg="mod">
          <ac:chgData name="Rimi Mondal" userId="d01946f0cdd1f226" providerId="LiveId" clId="{BD950D7A-9A9C-41F1-8513-F8824D978F58}" dt="2023-02-24T04:02:57.179" v="3553" actId="207"/>
          <ac:spMkLst>
            <pc:docMk/>
            <pc:sldMk cId="2386085096" sldId="275"/>
            <ac:spMk id="30" creationId="{7CDE8782-7EF6-00A3-6CFE-35B02476CE76}"/>
          </ac:spMkLst>
        </pc:spChg>
        <pc:spChg chg="mod">
          <ac:chgData name="Rimi Mondal" userId="d01946f0cdd1f226" providerId="LiveId" clId="{BD950D7A-9A9C-41F1-8513-F8824D978F58}" dt="2023-02-24T04:02:06.544" v="3546" actId="1038"/>
          <ac:spMkLst>
            <pc:docMk/>
            <pc:sldMk cId="2386085096" sldId="275"/>
            <ac:spMk id="31" creationId="{071ED941-8165-1DF7-165D-C616EB357D89}"/>
          </ac:spMkLst>
        </pc:spChg>
        <pc:spChg chg="mod">
          <ac:chgData name="Rimi Mondal" userId="d01946f0cdd1f226" providerId="LiveId" clId="{BD950D7A-9A9C-41F1-8513-F8824D978F58}" dt="2023-02-24T04:02:06.544" v="3546" actId="1038"/>
          <ac:spMkLst>
            <pc:docMk/>
            <pc:sldMk cId="2386085096" sldId="275"/>
            <ac:spMk id="32" creationId="{77F95F98-F9C0-1DCD-73DD-F5E248DDDCC7}"/>
          </ac:spMkLst>
        </pc:spChg>
        <pc:spChg chg="mod">
          <ac:chgData name="Rimi Mondal" userId="d01946f0cdd1f226" providerId="LiveId" clId="{BD950D7A-9A9C-41F1-8513-F8824D978F58}" dt="2023-02-24T04:02:57.179" v="3553" actId="207"/>
          <ac:spMkLst>
            <pc:docMk/>
            <pc:sldMk cId="2386085096" sldId="275"/>
            <ac:spMk id="33" creationId="{004EDFFD-FF50-6E14-DF87-D83ADD4A3397}"/>
          </ac:spMkLst>
        </pc:spChg>
        <pc:spChg chg="mod">
          <ac:chgData name="Rimi Mondal" userId="d01946f0cdd1f226" providerId="LiveId" clId="{BD950D7A-9A9C-41F1-8513-F8824D978F58}" dt="2023-02-24T04:02:57.179" v="3553" actId="207"/>
          <ac:spMkLst>
            <pc:docMk/>
            <pc:sldMk cId="2386085096" sldId="275"/>
            <ac:spMk id="34" creationId="{A6312B6C-B855-0530-C4E8-26C0691ADE57}"/>
          </ac:spMkLst>
        </pc:spChg>
        <pc:picChg chg="mod">
          <ac:chgData name="Rimi Mondal" userId="d01946f0cdd1f226" providerId="LiveId" clId="{BD950D7A-9A9C-41F1-8513-F8824D978F58}" dt="2023-02-24T03:58:57.923" v="3382" actId="208"/>
          <ac:picMkLst>
            <pc:docMk/>
            <pc:sldMk cId="2386085096" sldId="275"/>
            <ac:picMk id="121" creationId="{588E404E-7131-180F-FC09-9F0E7D2CBC1D}"/>
          </ac:picMkLst>
        </pc:picChg>
      </pc:sldChg>
      <pc:sldChg chg="addSp delSp modSp add mod modTransition">
        <pc:chgData name="Rimi Mondal" userId="d01946f0cdd1f226" providerId="LiveId" clId="{BD950D7A-9A9C-41F1-8513-F8824D978F58}" dt="2023-02-24T07:29:04.508" v="4485"/>
        <pc:sldMkLst>
          <pc:docMk/>
          <pc:sldMk cId="2294611702" sldId="276"/>
        </pc:sldMkLst>
        <pc:spChg chg="mod">
          <ac:chgData name="Rimi Mondal" userId="d01946f0cdd1f226" providerId="LiveId" clId="{BD950D7A-9A9C-41F1-8513-F8824D978F58}" dt="2023-02-24T04:03:50.163" v="3568" actId="20577"/>
          <ac:spMkLst>
            <pc:docMk/>
            <pc:sldMk cId="2294611702" sldId="276"/>
            <ac:spMk id="2" creationId="{16962450-6C9C-9155-2DDB-129B60A23BDA}"/>
          </ac:spMkLst>
        </pc:spChg>
        <pc:spChg chg="del">
          <ac:chgData name="Rimi Mondal" userId="d01946f0cdd1f226" providerId="LiveId" clId="{BD950D7A-9A9C-41F1-8513-F8824D978F58}" dt="2023-02-24T04:03:44.405" v="3558" actId="478"/>
          <ac:spMkLst>
            <pc:docMk/>
            <pc:sldMk cId="2294611702" sldId="276"/>
            <ac:spMk id="3" creationId="{AC3456C6-2EBA-2DAD-689A-1FBE6105907C}"/>
          </ac:spMkLst>
        </pc:spChg>
        <pc:spChg chg="del">
          <ac:chgData name="Rimi Mondal" userId="d01946f0cdd1f226" providerId="LiveId" clId="{BD950D7A-9A9C-41F1-8513-F8824D978F58}" dt="2023-02-24T04:03:44.405" v="3558" actId="478"/>
          <ac:spMkLst>
            <pc:docMk/>
            <pc:sldMk cId="2294611702" sldId="276"/>
            <ac:spMk id="4" creationId="{98431201-9646-CD1B-D2CD-16AD0EC1BC4A}"/>
          </ac:spMkLst>
        </pc:spChg>
        <pc:spChg chg="del">
          <ac:chgData name="Rimi Mondal" userId="d01946f0cdd1f226" providerId="LiveId" clId="{BD950D7A-9A9C-41F1-8513-F8824D978F58}" dt="2023-02-24T04:03:44.405" v="3558" actId="478"/>
          <ac:spMkLst>
            <pc:docMk/>
            <pc:sldMk cId="2294611702" sldId="276"/>
            <ac:spMk id="5" creationId="{C6CDC710-BC45-984B-1D93-E3BB1964852F}"/>
          </ac:spMkLst>
        </pc:spChg>
        <pc:spChg chg="del">
          <ac:chgData name="Rimi Mondal" userId="d01946f0cdd1f226" providerId="LiveId" clId="{BD950D7A-9A9C-41F1-8513-F8824D978F58}" dt="2023-02-24T04:03:44.405" v="3558" actId="478"/>
          <ac:spMkLst>
            <pc:docMk/>
            <pc:sldMk cId="2294611702" sldId="276"/>
            <ac:spMk id="6" creationId="{659C7CF2-EF20-DEE5-2870-08810E5AD9FF}"/>
          </ac:spMkLst>
        </pc:spChg>
        <pc:spChg chg="add del mod">
          <ac:chgData name="Rimi Mondal" userId="d01946f0cdd1f226" providerId="LiveId" clId="{BD950D7A-9A9C-41F1-8513-F8824D978F58}" dt="2023-02-24T04:06:58.602" v="3583"/>
          <ac:spMkLst>
            <pc:docMk/>
            <pc:sldMk cId="2294611702" sldId="276"/>
            <ac:spMk id="8" creationId="{9C767B85-1924-8A99-C4D2-B9F81FC14C66}"/>
          </ac:spMkLst>
        </pc:spChg>
        <pc:spChg chg="add mod">
          <ac:chgData name="Rimi Mondal" userId="d01946f0cdd1f226" providerId="LiveId" clId="{BD950D7A-9A9C-41F1-8513-F8824D978F58}" dt="2023-02-24T04:16:28.005" v="3659" actId="20577"/>
          <ac:spMkLst>
            <pc:docMk/>
            <pc:sldMk cId="2294611702" sldId="276"/>
            <ac:spMk id="9" creationId="{224E5F14-9433-B495-8CED-93104317129E}"/>
          </ac:spMkLst>
        </pc:spChg>
        <pc:spChg chg="del">
          <ac:chgData name="Rimi Mondal" userId="d01946f0cdd1f226" providerId="LiveId" clId="{BD950D7A-9A9C-41F1-8513-F8824D978F58}" dt="2023-02-24T04:03:44.405" v="3558" actId="478"/>
          <ac:spMkLst>
            <pc:docMk/>
            <pc:sldMk cId="2294611702" sldId="276"/>
            <ac:spMk id="10" creationId="{F942640E-A44E-5FFC-8A9A-324870357262}"/>
          </ac:spMkLst>
        </pc:spChg>
        <pc:spChg chg="del">
          <ac:chgData name="Rimi Mondal" userId="d01946f0cdd1f226" providerId="LiveId" clId="{BD950D7A-9A9C-41F1-8513-F8824D978F58}" dt="2023-02-24T04:03:44.405" v="3558" actId="478"/>
          <ac:spMkLst>
            <pc:docMk/>
            <pc:sldMk cId="2294611702" sldId="276"/>
            <ac:spMk id="11" creationId="{71234782-95A7-C692-65B0-E000EC22E3D8}"/>
          </ac:spMkLst>
        </pc:spChg>
        <pc:spChg chg="del">
          <ac:chgData name="Rimi Mondal" userId="d01946f0cdd1f226" providerId="LiveId" clId="{BD950D7A-9A9C-41F1-8513-F8824D978F58}" dt="2023-02-24T04:03:44.405" v="3558" actId="478"/>
          <ac:spMkLst>
            <pc:docMk/>
            <pc:sldMk cId="2294611702" sldId="276"/>
            <ac:spMk id="12" creationId="{D01F9516-1713-5955-0E5D-59377B205800}"/>
          </ac:spMkLst>
        </pc:spChg>
        <pc:spChg chg="del">
          <ac:chgData name="Rimi Mondal" userId="d01946f0cdd1f226" providerId="LiveId" clId="{BD950D7A-9A9C-41F1-8513-F8824D978F58}" dt="2023-02-24T04:03:44.405" v="3558" actId="478"/>
          <ac:spMkLst>
            <pc:docMk/>
            <pc:sldMk cId="2294611702" sldId="276"/>
            <ac:spMk id="13" creationId="{9F66D18A-C2BC-DF0C-D961-AA7908C76070}"/>
          </ac:spMkLst>
        </pc:spChg>
        <pc:spChg chg="del">
          <ac:chgData name="Rimi Mondal" userId="d01946f0cdd1f226" providerId="LiveId" clId="{BD950D7A-9A9C-41F1-8513-F8824D978F58}" dt="2023-02-24T04:03:44.405" v="3558" actId="478"/>
          <ac:spMkLst>
            <pc:docMk/>
            <pc:sldMk cId="2294611702" sldId="276"/>
            <ac:spMk id="15" creationId="{0E56BD6D-E04E-9517-DEF7-B2DA50FEB600}"/>
          </ac:spMkLst>
        </pc:spChg>
        <pc:spChg chg="del">
          <ac:chgData name="Rimi Mondal" userId="d01946f0cdd1f226" providerId="LiveId" clId="{BD950D7A-9A9C-41F1-8513-F8824D978F58}" dt="2023-02-24T04:03:44.405" v="3558" actId="478"/>
          <ac:spMkLst>
            <pc:docMk/>
            <pc:sldMk cId="2294611702" sldId="276"/>
            <ac:spMk id="16" creationId="{CE3B507B-EEA4-D4E9-22F2-3014F0C9B570}"/>
          </ac:spMkLst>
        </pc:spChg>
        <pc:spChg chg="del">
          <ac:chgData name="Rimi Mondal" userId="d01946f0cdd1f226" providerId="LiveId" clId="{BD950D7A-9A9C-41F1-8513-F8824D978F58}" dt="2023-02-24T04:03:44.405" v="3558" actId="478"/>
          <ac:spMkLst>
            <pc:docMk/>
            <pc:sldMk cId="2294611702" sldId="276"/>
            <ac:spMk id="17" creationId="{A641370F-2A88-0DDF-86D0-346864E91E14}"/>
          </ac:spMkLst>
        </pc:spChg>
        <pc:spChg chg="del">
          <ac:chgData name="Rimi Mondal" userId="d01946f0cdd1f226" providerId="LiveId" clId="{BD950D7A-9A9C-41F1-8513-F8824D978F58}" dt="2023-02-24T04:03:44.405" v="3558" actId="478"/>
          <ac:spMkLst>
            <pc:docMk/>
            <pc:sldMk cId="2294611702" sldId="276"/>
            <ac:spMk id="18" creationId="{42AE7FDE-09D0-3C24-B854-31B49F34883A}"/>
          </ac:spMkLst>
        </pc:spChg>
        <pc:spChg chg="del">
          <ac:chgData name="Rimi Mondal" userId="d01946f0cdd1f226" providerId="LiveId" clId="{BD950D7A-9A9C-41F1-8513-F8824D978F58}" dt="2023-02-24T04:03:44.405" v="3558" actId="478"/>
          <ac:spMkLst>
            <pc:docMk/>
            <pc:sldMk cId="2294611702" sldId="276"/>
            <ac:spMk id="19" creationId="{86798936-014C-A3A0-629F-537FBDE70BAC}"/>
          </ac:spMkLst>
        </pc:spChg>
        <pc:spChg chg="del">
          <ac:chgData name="Rimi Mondal" userId="d01946f0cdd1f226" providerId="LiveId" clId="{BD950D7A-9A9C-41F1-8513-F8824D978F58}" dt="2023-02-24T04:03:44.405" v="3558" actId="478"/>
          <ac:spMkLst>
            <pc:docMk/>
            <pc:sldMk cId="2294611702" sldId="276"/>
            <ac:spMk id="20" creationId="{85C4D4B6-83B2-1EB4-1520-5CB7A78D6CAA}"/>
          </ac:spMkLst>
        </pc:spChg>
        <pc:spChg chg="del">
          <ac:chgData name="Rimi Mondal" userId="d01946f0cdd1f226" providerId="LiveId" clId="{BD950D7A-9A9C-41F1-8513-F8824D978F58}" dt="2023-02-24T04:03:44.405" v="3558" actId="478"/>
          <ac:spMkLst>
            <pc:docMk/>
            <pc:sldMk cId="2294611702" sldId="276"/>
            <ac:spMk id="21" creationId="{C82C2BA7-9F30-2454-903B-0216E00075C8}"/>
          </ac:spMkLst>
        </pc:spChg>
        <pc:spChg chg="del">
          <ac:chgData name="Rimi Mondal" userId="d01946f0cdd1f226" providerId="LiveId" clId="{BD950D7A-9A9C-41F1-8513-F8824D978F58}" dt="2023-02-24T04:03:44.405" v="3558" actId="478"/>
          <ac:spMkLst>
            <pc:docMk/>
            <pc:sldMk cId="2294611702" sldId="276"/>
            <ac:spMk id="24" creationId="{EFD0DBC0-516D-71D6-7871-42991E0956C9}"/>
          </ac:spMkLst>
        </pc:spChg>
        <pc:spChg chg="del">
          <ac:chgData name="Rimi Mondal" userId="d01946f0cdd1f226" providerId="LiveId" clId="{BD950D7A-9A9C-41F1-8513-F8824D978F58}" dt="2023-02-24T04:03:44.405" v="3558" actId="478"/>
          <ac:spMkLst>
            <pc:docMk/>
            <pc:sldMk cId="2294611702" sldId="276"/>
            <ac:spMk id="25" creationId="{3864E4D7-60C6-FDF9-3440-0516F0A65D6F}"/>
          </ac:spMkLst>
        </pc:spChg>
        <pc:spChg chg="del">
          <ac:chgData name="Rimi Mondal" userId="d01946f0cdd1f226" providerId="LiveId" clId="{BD950D7A-9A9C-41F1-8513-F8824D978F58}" dt="2023-02-24T04:03:44.405" v="3558" actId="478"/>
          <ac:spMkLst>
            <pc:docMk/>
            <pc:sldMk cId="2294611702" sldId="276"/>
            <ac:spMk id="26" creationId="{3181BF82-1326-0C28-A08E-5867B19189FC}"/>
          </ac:spMkLst>
        </pc:spChg>
        <pc:spChg chg="del">
          <ac:chgData name="Rimi Mondal" userId="d01946f0cdd1f226" providerId="LiveId" clId="{BD950D7A-9A9C-41F1-8513-F8824D978F58}" dt="2023-02-24T04:03:44.405" v="3558" actId="478"/>
          <ac:spMkLst>
            <pc:docMk/>
            <pc:sldMk cId="2294611702" sldId="276"/>
            <ac:spMk id="27" creationId="{92D4CBCE-9643-D6A1-BD2E-F8B4899490FE}"/>
          </ac:spMkLst>
        </pc:spChg>
        <pc:spChg chg="del">
          <ac:chgData name="Rimi Mondal" userId="d01946f0cdd1f226" providerId="LiveId" clId="{BD950D7A-9A9C-41F1-8513-F8824D978F58}" dt="2023-02-24T04:03:44.405" v="3558" actId="478"/>
          <ac:spMkLst>
            <pc:docMk/>
            <pc:sldMk cId="2294611702" sldId="276"/>
            <ac:spMk id="28" creationId="{EEA29FB4-A051-95FD-5D64-4A379E766A8E}"/>
          </ac:spMkLst>
        </pc:spChg>
        <pc:spChg chg="del">
          <ac:chgData name="Rimi Mondal" userId="d01946f0cdd1f226" providerId="LiveId" clId="{BD950D7A-9A9C-41F1-8513-F8824D978F58}" dt="2023-02-24T04:03:44.405" v="3558" actId="478"/>
          <ac:spMkLst>
            <pc:docMk/>
            <pc:sldMk cId="2294611702" sldId="276"/>
            <ac:spMk id="29" creationId="{A3C99450-A8EE-3307-1D02-A059E9C6E995}"/>
          </ac:spMkLst>
        </pc:spChg>
        <pc:spChg chg="del">
          <ac:chgData name="Rimi Mondal" userId="d01946f0cdd1f226" providerId="LiveId" clId="{BD950D7A-9A9C-41F1-8513-F8824D978F58}" dt="2023-02-24T04:03:44.405" v="3558" actId="478"/>
          <ac:spMkLst>
            <pc:docMk/>
            <pc:sldMk cId="2294611702" sldId="276"/>
            <ac:spMk id="30" creationId="{7CDE8782-7EF6-00A3-6CFE-35B02476CE76}"/>
          </ac:spMkLst>
        </pc:spChg>
        <pc:spChg chg="del">
          <ac:chgData name="Rimi Mondal" userId="d01946f0cdd1f226" providerId="LiveId" clId="{BD950D7A-9A9C-41F1-8513-F8824D978F58}" dt="2023-02-24T04:03:44.405" v="3558" actId="478"/>
          <ac:spMkLst>
            <pc:docMk/>
            <pc:sldMk cId="2294611702" sldId="276"/>
            <ac:spMk id="31" creationId="{071ED941-8165-1DF7-165D-C616EB357D89}"/>
          </ac:spMkLst>
        </pc:spChg>
        <pc:spChg chg="del">
          <ac:chgData name="Rimi Mondal" userId="d01946f0cdd1f226" providerId="LiveId" clId="{BD950D7A-9A9C-41F1-8513-F8824D978F58}" dt="2023-02-24T04:03:44.405" v="3558" actId="478"/>
          <ac:spMkLst>
            <pc:docMk/>
            <pc:sldMk cId="2294611702" sldId="276"/>
            <ac:spMk id="32" creationId="{77F95F98-F9C0-1DCD-73DD-F5E248DDDCC7}"/>
          </ac:spMkLst>
        </pc:spChg>
        <pc:spChg chg="del">
          <ac:chgData name="Rimi Mondal" userId="d01946f0cdd1f226" providerId="LiveId" clId="{BD950D7A-9A9C-41F1-8513-F8824D978F58}" dt="2023-02-24T04:03:44.405" v="3558" actId="478"/>
          <ac:spMkLst>
            <pc:docMk/>
            <pc:sldMk cId="2294611702" sldId="276"/>
            <ac:spMk id="33" creationId="{004EDFFD-FF50-6E14-DF87-D83ADD4A3397}"/>
          </ac:spMkLst>
        </pc:spChg>
        <pc:spChg chg="del">
          <ac:chgData name="Rimi Mondal" userId="d01946f0cdd1f226" providerId="LiveId" clId="{BD950D7A-9A9C-41F1-8513-F8824D978F58}" dt="2023-02-24T04:03:44.405" v="3558" actId="478"/>
          <ac:spMkLst>
            <pc:docMk/>
            <pc:sldMk cId="2294611702" sldId="276"/>
            <ac:spMk id="34" creationId="{A6312B6C-B855-0530-C4E8-26C0691ADE57}"/>
          </ac:spMkLst>
        </pc:spChg>
      </pc:sldChg>
      <pc:sldChg chg="addSp delSp add del setBg delDesignElem">
        <pc:chgData name="Rimi Mondal" userId="d01946f0cdd1f226" providerId="LiveId" clId="{BD950D7A-9A9C-41F1-8513-F8824D978F58}" dt="2023-02-24T04:03:39.919" v="3556"/>
        <pc:sldMkLst>
          <pc:docMk/>
          <pc:sldMk cId="3981118423" sldId="276"/>
        </pc:sldMkLst>
        <pc:spChg chg="add del">
          <ac:chgData name="Rimi Mondal" userId="d01946f0cdd1f226" providerId="LiveId" clId="{BD950D7A-9A9C-41F1-8513-F8824D978F58}" dt="2023-02-24T04:03:39.919" v="3556"/>
          <ac:spMkLst>
            <pc:docMk/>
            <pc:sldMk cId="3981118423" sldId="276"/>
            <ac:spMk id="141" creationId="{79C60ED7-11F7-478C-AC8E-0865FABDACBF}"/>
          </ac:spMkLst>
        </pc:spChg>
        <pc:spChg chg="add del">
          <ac:chgData name="Rimi Mondal" userId="d01946f0cdd1f226" providerId="LiveId" clId="{BD950D7A-9A9C-41F1-8513-F8824D978F58}" dt="2023-02-24T04:03:39.919" v="3556"/>
          <ac:spMkLst>
            <pc:docMk/>
            <pc:sldMk cId="3981118423" sldId="276"/>
            <ac:spMk id="142" creationId="{D472C551-D440-40DF-9260-BDB9AC40960A}"/>
          </ac:spMkLst>
        </pc:spChg>
        <pc:spChg chg="add del">
          <ac:chgData name="Rimi Mondal" userId="d01946f0cdd1f226" providerId="LiveId" clId="{BD950D7A-9A9C-41F1-8513-F8824D978F58}" dt="2023-02-24T04:03:39.919" v="3556"/>
          <ac:spMkLst>
            <pc:docMk/>
            <pc:sldMk cId="3981118423" sldId="276"/>
            <ac:spMk id="144" creationId="{508BEF50-7B1E-49A4-BC19-5F4F1D755E64}"/>
          </ac:spMkLst>
        </pc:spChg>
        <pc:spChg chg="add del">
          <ac:chgData name="Rimi Mondal" userId="d01946f0cdd1f226" providerId="LiveId" clId="{BD950D7A-9A9C-41F1-8513-F8824D978F58}" dt="2023-02-24T04:03:39.919" v="3556"/>
          <ac:spMkLst>
            <pc:docMk/>
            <pc:sldMk cId="3981118423" sldId="276"/>
            <ac:spMk id="145" creationId="{3FBAD350-5664-4811-A208-657FB882D350}"/>
          </ac:spMkLst>
        </pc:spChg>
        <pc:spChg chg="add del">
          <ac:chgData name="Rimi Mondal" userId="d01946f0cdd1f226" providerId="LiveId" clId="{BD950D7A-9A9C-41F1-8513-F8824D978F58}" dt="2023-02-24T04:03:39.919" v="3556"/>
          <ac:spMkLst>
            <pc:docMk/>
            <pc:sldMk cId="3981118423" sldId="276"/>
            <ac:spMk id="146" creationId="{C39ADB8F-D187-49D7-BDCF-C1B6DC727068}"/>
          </ac:spMkLst>
        </pc:spChg>
        <pc:cxnChg chg="add del">
          <ac:chgData name="Rimi Mondal" userId="d01946f0cdd1f226" providerId="LiveId" clId="{BD950D7A-9A9C-41F1-8513-F8824D978F58}" dt="2023-02-24T04:03:39.919" v="3556"/>
          <ac:cxnSpMkLst>
            <pc:docMk/>
            <pc:sldMk cId="3981118423" sldId="276"/>
            <ac:cxnSpMk id="140" creationId="{D1B787A8-0D67-4B7E-9B48-86BD906AB6B5}"/>
          </ac:cxnSpMkLst>
        </pc:cxnChg>
        <pc:cxnChg chg="add del">
          <ac:chgData name="Rimi Mondal" userId="d01946f0cdd1f226" providerId="LiveId" clId="{BD950D7A-9A9C-41F1-8513-F8824D978F58}" dt="2023-02-24T04:03:39.919" v="3556"/>
          <ac:cxnSpMkLst>
            <pc:docMk/>
            <pc:sldMk cId="3981118423" sldId="276"/>
            <ac:cxnSpMk id="143" creationId="{56020367-4FD5-4596-8E10-C5F095CD8DBF}"/>
          </ac:cxnSpMkLst>
        </pc:cxnChg>
      </pc:sldChg>
      <pc:sldChg chg="addSp delSp modSp add mod ord modTransition">
        <pc:chgData name="Rimi Mondal" userId="d01946f0cdd1f226" providerId="LiveId" clId="{BD950D7A-9A9C-41F1-8513-F8824D978F58}" dt="2023-02-24T07:29:04.508" v="4485"/>
        <pc:sldMkLst>
          <pc:docMk/>
          <pc:sldMk cId="1146149468" sldId="277"/>
        </pc:sldMkLst>
        <pc:spChg chg="mod">
          <ac:chgData name="Rimi Mondal" userId="d01946f0cdd1f226" providerId="LiveId" clId="{BD950D7A-9A9C-41F1-8513-F8824D978F58}" dt="2023-02-24T04:36:23.942" v="3688" actId="120"/>
          <ac:spMkLst>
            <pc:docMk/>
            <pc:sldMk cId="1146149468" sldId="277"/>
            <ac:spMk id="2" creationId="{3ACCF577-129A-B0ED-71C4-FD620B5DE25E}"/>
          </ac:spMkLst>
        </pc:spChg>
        <pc:picChg chg="del mod">
          <ac:chgData name="Rimi Mondal" userId="d01946f0cdd1f226" providerId="LiveId" clId="{BD950D7A-9A9C-41F1-8513-F8824D978F58}" dt="2023-02-24T04:37:19.169" v="3690" actId="478"/>
          <ac:picMkLst>
            <pc:docMk/>
            <pc:sldMk cId="1146149468" sldId="277"/>
            <ac:picMk id="5" creationId="{F209AC35-DDBD-BB63-B5EB-5B41F887443B}"/>
          </ac:picMkLst>
        </pc:picChg>
        <pc:picChg chg="add mod">
          <ac:chgData name="Rimi Mondal" userId="d01946f0cdd1f226" providerId="LiveId" clId="{BD950D7A-9A9C-41F1-8513-F8824D978F58}" dt="2023-02-24T04:38:22.987" v="3697" actId="1076"/>
          <ac:picMkLst>
            <pc:docMk/>
            <pc:sldMk cId="1146149468" sldId="277"/>
            <ac:picMk id="7" creationId="{1D010FCC-2244-040C-3D76-235A830E8678}"/>
          </ac:picMkLst>
        </pc:picChg>
      </pc:sldChg>
      <pc:sldChg chg="addSp delSp add del setBg delDesignElem">
        <pc:chgData name="Rimi Mondal" userId="d01946f0cdd1f226" providerId="LiveId" clId="{BD950D7A-9A9C-41F1-8513-F8824D978F58}" dt="2023-02-24T04:35:53.232" v="3662"/>
        <pc:sldMkLst>
          <pc:docMk/>
          <pc:sldMk cId="1378961612" sldId="277"/>
        </pc:sldMkLst>
        <pc:spChg chg="add del">
          <ac:chgData name="Rimi Mondal" userId="d01946f0cdd1f226" providerId="LiveId" clId="{BD950D7A-9A9C-41F1-8513-F8824D978F58}" dt="2023-02-24T04:35:53.232" v="3662"/>
          <ac:spMkLst>
            <pc:docMk/>
            <pc:sldMk cId="1378961612" sldId="277"/>
            <ac:spMk id="19" creationId="{64680660-7E23-4F0F-A679-BF913E9454FB}"/>
          </ac:spMkLst>
        </pc:spChg>
        <pc:spChg chg="add del">
          <ac:chgData name="Rimi Mondal" userId="d01946f0cdd1f226" providerId="LiveId" clId="{BD950D7A-9A9C-41F1-8513-F8824D978F58}" dt="2023-02-24T04:35:53.232" v="3662"/>
          <ac:spMkLst>
            <pc:docMk/>
            <pc:sldMk cId="1378961612" sldId="277"/>
            <ac:spMk id="21" creationId="{1A3C89F8-0D2F-47FF-B903-151248265F47}"/>
          </ac:spMkLst>
        </pc:spChg>
        <pc:spChg chg="add del">
          <ac:chgData name="Rimi Mondal" userId="d01946f0cdd1f226" providerId="LiveId" clId="{BD950D7A-9A9C-41F1-8513-F8824D978F58}" dt="2023-02-24T04:35:53.232" v="3662"/>
          <ac:spMkLst>
            <pc:docMk/>
            <pc:sldMk cId="1378961612" sldId="277"/>
            <ac:spMk id="23" creationId="{C5CB530E-515E-412C-9DF1-5F8FFBD6F383}"/>
          </ac:spMkLst>
        </pc:spChg>
        <pc:spChg chg="add del">
          <ac:chgData name="Rimi Mondal" userId="d01946f0cdd1f226" providerId="LiveId" clId="{BD950D7A-9A9C-41F1-8513-F8824D978F58}" dt="2023-02-24T04:35:53.232" v="3662"/>
          <ac:spMkLst>
            <pc:docMk/>
            <pc:sldMk cId="1378961612" sldId="277"/>
            <ac:spMk id="25" creationId="{712D4376-A578-4FF1-94FC-245E7A6A489F}"/>
          </ac:spMkLst>
        </pc:spChg>
        <pc:spChg chg="add del">
          <ac:chgData name="Rimi Mondal" userId="d01946f0cdd1f226" providerId="LiveId" clId="{BD950D7A-9A9C-41F1-8513-F8824D978F58}" dt="2023-02-24T04:35:53.232" v="3662"/>
          <ac:spMkLst>
            <pc:docMk/>
            <pc:sldMk cId="1378961612" sldId="277"/>
            <ac:spMk id="27" creationId="{AEA7509D-F04F-40CB-A0B3-EEF16499CC9F}"/>
          </ac:spMkLst>
        </pc:spChg>
        <pc:spChg chg="add del">
          <ac:chgData name="Rimi Mondal" userId="d01946f0cdd1f226" providerId="LiveId" clId="{BD950D7A-9A9C-41F1-8513-F8824D978F58}" dt="2023-02-24T04:35:53.232" v="3662"/>
          <ac:spMkLst>
            <pc:docMk/>
            <pc:sldMk cId="1378961612" sldId="277"/>
            <ac:spMk id="31" creationId="{508BEF50-7B1E-49A4-BC19-5F4F1D755E64}"/>
          </ac:spMkLst>
        </pc:spChg>
        <pc:spChg chg="add del">
          <ac:chgData name="Rimi Mondal" userId="d01946f0cdd1f226" providerId="LiveId" clId="{BD950D7A-9A9C-41F1-8513-F8824D978F58}" dt="2023-02-24T04:35:53.232" v="3662"/>
          <ac:spMkLst>
            <pc:docMk/>
            <pc:sldMk cId="1378961612" sldId="277"/>
            <ac:spMk id="33" creationId="{3FBAD350-5664-4811-A208-657FB882D350}"/>
          </ac:spMkLst>
        </pc:spChg>
        <pc:spChg chg="add del">
          <ac:chgData name="Rimi Mondal" userId="d01946f0cdd1f226" providerId="LiveId" clId="{BD950D7A-9A9C-41F1-8513-F8824D978F58}" dt="2023-02-24T04:35:53.232" v="3662"/>
          <ac:spMkLst>
            <pc:docMk/>
            <pc:sldMk cId="1378961612" sldId="277"/>
            <ac:spMk id="35" creationId="{C39ADB8F-D187-49D7-BDCF-C1B6DC727068}"/>
          </ac:spMkLst>
        </pc:spChg>
        <pc:cxnChg chg="add del">
          <ac:chgData name="Rimi Mondal" userId="d01946f0cdd1f226" providerId="LiveId" clId="{BD950D7A-9A9C-41F1-8513-F8824D978F58}" dt="2023-02-24T04:35:53.232" v="3662"/>
          <ac:cxnSpMkLst>
            <pc:docMk/>
            <pc:sldMk cId="1378961612" sldId="277"/>
            <ac:cxnSpMk id="17" creationId="{D1B787A8-0D67-4B7E-9B48-86BD906AB6B5}"/>
          </ac:cxnSpMkLst>
        </pc:cxnChg>
        <pc:cxnChg chg="add del">
          <ac:chgData name="Rimi Mondal" userId="d01946f0cdd1f226" providerId="LiveId" clId="{BD950D7A-9A9C-41F1-8513-F8824D978F58}" dt="2023-02-24T04:35:53.232" v="3662"/>
          <ac:cxnSpMkLst>
            <pc:docMk/>
            <pc:sldMk cId="1378961612" sldId="277"/>
            <ac:cxnSpMk id="29" creationId="{56020367-4FD5-4596-8E10-C5F095CD8DBF}"/>
          </ac:cxnSpMkLst>
        </pc:cxnChg>
      </pc:sldChg>
      <pc:sldChg chg="addSp delSp modSp add mod ord modTransition">
        <pc:chgData name="Rimi Mondal" userId="d01946f0cdd1f226" providerId="LiveId" clId="{BD950D7A-9A9C-41F1-8513-F8824D978F58}" dt="2023-02-24T07:29:04.508" v="4485"/>
        <pc:sldMkLst>
          <pc:docMk/>
          <pc:sldMk cId="1270189377" sldId="278"/>
        </pc:sldMkLst>
        <pc:spChg chg="mod">
          <ac:chgData name="Rimi Mondal" userId="d01946f0cdd1f226" providerId="LiveId" clId="{BD950D7A-9A9C-41F1-8513-F8824D978F58}" dt="2023-02-24T04:39:25.781" v="3730" actId="20577"/>
          <ac:spMkLst>
            <pc:docMk/>
            <pc:sldMk cId="1270189377" sldId="278"/>
            <ac:spMk id="2" creationId="{3ACCF577-129A-B0ED-71C4-FD620B5DE25E}"/>
          </ac:spMkLst>
        </pc:spChg>
        <pc:spChg chg="mod">
          <ac:chgData name="Rimi Mondal" userId="d01946f0cdd1f226" providerId="LiveId" clId="{BD950D7A-9A9C-41F1-8513-F8824D978F58}" dt="2023-02-24T04:39:53.425" v="3735" actId="14100"/>
          <ac:spMkLst>
            <pc:docMk/>
            <pc:sldMk cId="1270189377" sldId="278"/>
            <ac:spMk id="3" creationId="{DF0514EE-9437-EA71-1FFB-BCBB332F029D}"/>
          </ac:spMkLst>
        </pc:spChg>
        <pc:picChg chg="add mod">
          <ac:chgData name="Rimi Mondal" userId="d01946f0cdd1f226" providerId="LiveId" clId="{BD950D7A-9A9C-41F1-8513-F8824D978F58}" dt="2023-02-24T04:40:02.937" v="3737"/>
          <ac:picMkLst>
            <pc:docMk/>
            <pc:sldMk cId="1270189377" sldId="278"/>
            <ac:picMk id="5" creationId="{1DB03A6F-A140-995F-E321-D251D9B79CE0}"/>
          </ac:picMkLst>
        </pc:picChg>
        <pc:picChg chg="del">
          <ac:chgData name="Rimi Mondal" userId="d01946f0cdd1f226" providerId="LiveId" clId="{BD950D7A-9A9C-41F1-8513-F8824D978F58}" dt="2023-02-24T04:39:30.758" v="3731" actId="478"/>
          <ac:picMkLst>
            <pc:docMk/>
            <pc:sldMk cId="1270189377" sldId="278"/>
            <ac:picMk id="7" creationId="{1D010FCC-2244-040C-3D76-235A830E8678}"/>
          </ac:picMkLst>
        </pc:picChg>
      </pc:sldChg>
      <pc:sldChg chg="addSp delSp add del setBg delDesignElem">
        <pc:chgData name="Rimi Mondal" userId="d01946f0cdd1f226" providerId="LiveId" clId="{BD950D7A-9A9C-41F1-8513-F8824D978F58}" dt="2023-02-24T04:38:39.112" v="3700"/>
        <pc:sldMkLst>
          <pc:docMk/>
          <pc:sldMk cId="1911533600" sldId="278"/>
        </pc:sldMkLst>
        <pc:spChg chg="add del">
          <ac:chgData name="Rimi Mondal" userId="d01946f0cdd1f226" providerId="LiveId" clId="{BD950D7A-9A9C-41F1-8513-F8824D978F58}" dt="2023-02-24T04:38:39.112" v="3700"/>
          <ac:spMkLst>
            <pc:docMk/>
            <pc:sldMk cId="1911533600" sldId="278"/>
            <ac:spMk id="19" creationId="{64680660-7E23-4F0F-A679-BF913E9454FB}"/>
          </ac:spMkLst>
        </pc:spChg>
        <pc:spChg chg="add del">
          <ac:chgData name="Rimi Mondal" userId="d01946f0cdd1f226" providerId="LiveId" clId="{BD950D7A-9A9C-41F1-8513-F8824D978F58}" dt="2023-02-24T04:38:39.112" v="3700"/>
          <ac:spMkLst>
            <pc:docMk/>
            <pc:sldMk cId="1911533600" sldId="278"/>
            <ac:spMk id="21" creationId="{1A3C89F8-0D2F-47FF-B903-151248265F47}"/>
          </ac:spMkLst>
        </pc:spChg>
        <pc:spChg chg="add del">
          <ac:chgData name="Rimi Mondal" userId="d01946f0cdd1f226" providerId="LiveId" clId="{BD950D7A-9A9C-41F1-8513-F8824D978F58}" dt="2023-02-24T04:38:39.112" v="3700"/>
          <ac:spMkLst>
            <pc:docMk/>
            <pc:sldMk cId="1911533600" sldId="278"/>
            <ac:spMk id="23" creationId="{C5CB530E-515E-412C-9DF1-5F8FFBD6F383}"/>
          </ac:spMkLst>
        </pc:spChg>
        <pc:spChg chg="add del">
          <ac:chgData name="Rimi Mondal" userId="d01946f0cdd1f226" providerId="LiveId" clId="{BD950D7A-9A9C-41F1-8513-F8824D978F58}" dt="2023-02-24T04:38:39.112" v="3700"/>
          <ac:spMkLst>
            <pc:docMk/>
            <pc:sldMk cId="1911533600" sldId="278"/>
            <ac:spMk id="25" creationId="{712D4376-A578-4FF1-94FC-245E7A6A489F}"/>
          </ac:spMkLst>
        </pc:spChg>
        <pc:spChg chg="add del">
          <ac:chgData name="Rimi Mondal" userId="d01946f0cdd1f226" providerId="LiveId" clId="{BD950D7A-9A9C-41F1-8513-F8824D978F58}" dt="2023-02-24T04:38:39.112" v="3700"/>
          <ac:spMkLst>
            <pc:docMk/>
            <pc:sldMk cId="1911533600" sldId="278"/>
            <ac:spMk id="27" creationId="{AEA7509D-F04F-40CB-A0B3-EEF16499CC9F}"/>
          </ac:spMkLst>
        </pc:spChg>
        <pc:spChg chg="add del">
          <ac:chgData name="Rimi Mondal" userId="d01946f0cdd1f226" providerId="LiveId" clId="{BD950D7A-9A9C-41F1-8513-F8824D978F58}" dt="2023-02-24T04:38:39.112" v="3700"/>
          <ac:spMkLst>
            <pc:docMk/>
            <pc:sldMk cId="1911533600" sldId="278"/>
            <ac:spMk id="31" creationId="{508BEF50-7B1E-49A4-BC19-5F4F1D755E64}"/>
          </ac:spMkLst>
        </pc:spChg>
        <pc:spChg chg="add del">
          <ac:chgData name="Rimi Mondal" userId="d01946f0cdd1f226" providerId="LiveId" clId="{BD950D7A-9A9C-41F1-8513-F8824D978F58}" dt="2023-02-24T04:38:39.112" v="3700"/>
          <ac:spMkLst>
            <pc:docMk/>
            <pc:sldMk cId="1911533600" sldId="278"/>
            <ac:spMk id="33" creationId="{3FBAD350-5664-4811-A208-657FB882D350}"/>
          </ac:spMkLst>
        </pc:spChg>
        <pc:spChg chg="add del">
          <ac:chgData name="Rimi Mondal" userId="d01946f0cdd1f226" providerId="LiveId" clId="{BD950D7A-9A9C-41F1-8513-F8824D978F58}" dt="2023-02-24T04:38:39.112" v="3700"/>
          <ac:spMkLst>
            <pc:docMk/>
            <pc:sldMk cId="1911533600" sldId="278"/>
            <ac:spMk id="35" creationId="{C39ADB8F-D187-49D7-BDCF-C1B6DC727068}"/>
          </ac:spMkLst>
        </pc:spChg>
        <pc:cxnChg chg="add del">
          <ac:chgData name="Rimi Mondal" userId="d01946f0cdd1f226" providerId="LiveId" clId="{BD950D7A-9A9C-41F1-8513-F8824D978F58}" dt="2023-02-24T04:38:39.112" v="3700"/>
          <ac:cxnSpMkLst>
            <pc:docMk/>
            <pc:sldMk cId="1911533600" sldId="278"/>
            <ac:cxnSpMk id="17" creationId="{D1B787A8-0D67-4B7E-9B48-86BD906AB6B5}"/>
          </ac:cxnSpMkLst>
        </pc:cxnChg>
        <pc:cxnChg chg="add del">
          <ac:chgData name="Rimi Mondal" userId="d01946f0cdd1f226" providerId="LiveId" clId="{BD950D7A-9A9C-41F1-8513-F8824D978F58}" dt="2023-02-24T04:38:39.112" v="3700"/>
          <ac:cxnSpMkLst>
            <pc:docMk/>
            <pc:sldMk cId="1911533600" sldId="278"/>
            <ac:cxnSpMk id="29" creationId="{56020367-4FD5-4596-8E10-C5F095CD8DBF}"/>
          </ac:cxnSpMkLst>
        </pc:cxnChg>
      </pc:sldChg>
      <pc:sldChg chg="addSp delSp add del setBg delDesignElem">
        <pc:chgData name="Rimi Mondal" userId="d01946f0cdd1f226" providerId="LiveId" clId="{BD950D7A-9A9C-41F1-8513-F8824D978F58}" dt="2023-02-24T04:40:30.012" v="3741"/>
        <pc:sldMkLst>
          <pc:docMk/>
          <pc:sldMk cId="1157103358" sldId="279"/>
        </pc:sldMkLst>
        <pc:spChg chg="add del">
          <ac:chgData name="Rimi Mondal" userId="d01946f0cdd1f226" providerId="LiveId" clId="{BD950D7A-9A9C-41F1-8513-F8824D978F58}" dt="2023-02-24T04:40:30.012" v="3741"/>
          <ac:spMkLst>
            <pc:docMk/>
            <pc:sldMk cId="1157103358" sldId="279"/>
            <ac:spMk id="19" creationId="{64680660-7E23-4F0F-A679-BF913E9454FB}"/>
          </ac:spMkLst>
        </pc:spChg>
        <pc:spChg chg="add del">
          <ac:chgData name="Rimi Mondal" userId="d01946f0cdd1f226" providerId="LiveId" clId="{BD950D7A-9A9C-41F1-8513-F8824D978F58}" dt="2023-02-24T04:40:30.012" v="3741"/>
          <ac:spMkLst>
            <pc:docMk/>
            <pc:sldMk cId="1157103358" sldId="279"/>
            <ac:spMk id="21" creationId="{1A3C89F8-0D2F-47FF-B903-151248265F47}"/>
          </ac:spMkLst>
        </pc:spChg>
        <pc:spChg chg="add del">
          <ac:chgData name="Rimi Mondal" userId="d01946f0cdd1f226" providerId="LiveId" clId="{BD950D7A-9A9C-41F1-8513-F8824D978F58}" dt="2023-02-24T04:40:30.012" v="3741"/>
          <ac:spMkLst>
            <pc:docMk/>
            <pc:sldMk cId="1157103358" sldId="279"/>
            <ac:spMk id="23" creationId="{C5CB530E-515E-412C-9DF1-5F8FFBD6F383}"/>
          </ac:spMkLst>
        </pc:spChg>
        <pc:spChg chg="add del">
          <ac:chgData name="Rimi Mondal" userId="d01946f0cdd1f226" providerId="LiveId" clId="{BD950D7A-9A9C-41F1-8513-F8824D978F58}" dt="2023-02-24T04:40:30.012" v="3741"/>
          <ac:spMkLst>
            <pc:docMk/>
            <pc:sldMk cId="1157103358" sldId="279"/>
            <ac:spMk id="25" creationId="{712D4376-A578-4FF1-94FC-245E7A6A489F}"/>
          </ac:spMkLst>
        </pc:spChg>
        <pc:spChg chg="add del">
          <ac:chgData name="Rimi Mondal" userId="d01946f0cdd1f226" providerId="LiveId" clId="{BD950D7A-9A9C-41F1-8513-F8824D978F58}" dt="2023-02-24T04:40:30.012" v="3741"/>
          <ac:spMkLst>
            <pc:docMk/>
            <pc:sldMk cId="1157103358" sldId="279"/>
            <ac:spMk id="27" creationId="{AEA7509D-F04F-40CB-A0B3-EEF16499CC9F}"/>
          </ac:spMkLst>
        </pc:spChg>
        <pc:spChg chg="add del">
          <ac:chgData name="Rimi Mondal" userId="d01946f0cdd1f226" providerId="LiveId" clId="{BD950D7A-9A9C-41F1-8513-F8824D978F58}" dt="2023-02-24T04:40:30.012" v="3741"/>
          <ac:spMkLst>
            <pc:docMk/>
            <pc:sldMk cId="1157103358" sldId="279"/>
            <ac:spMk id="31" creationId="{508BEF50-7B1E-49A4-BC19-5F4F1D755E64}"/>
          </ac:spMkLst>
        </pc:spChg>
        <pc:spChg chg="add del">
          <ac:chgData name="Rimi Mondal" userId="d01946f0cdd1f226" providerId="LiveId" clId="{BD950D7A-9A9C-41F1-8513-F8824D978F58}" dt="2023-02-24T04:40:30.012" v="3741"/>
          <ac:spMkLst>
            <pc:docMk/>
            <pc:sldMk cId="1157103358" sldId="279"/>
            <ac:spMk id="33" creationId="{3FBAD350-5664-4811-A208-657FB882D350}"/>
          </ac:spMkLst>
        </pc:spChg>
        <pc:spChg chg="add del">
          <ac:chgData name="Rimi Mondal" userId="d01946f0cdd1f226" providerId="LiveId" clId="{BD950D7A-9A9C-41F1-8513-F8824D978F58}" dt="2023-02-24T04:40:30.012" v="3741"/>
          <ac:spMkLst>
            <pc:docMk/>
            <pc:sldMk cId="1157103358" sldId="279"/>
            <ac:spMk id="35" creationId="{C39ADB8F-D187-49D7-BDCF-C1B6DC727068}"/>
          </ac:spMkLst>
        </pc:spChg>
        <pc:cxnChg chg="add del">
          <ac:chgData name="Rimi Mondal" userId="d01946f0cdd1f226" providerId="LiveId" clId="{BD950D7A-9A9C-41F1-8513-F8824D978F58}" dt="2023-02-24T04:40:30.012" v="3741"/>
          <ac:cxnSpMkLst>
            <pc:docMk/>
            <pc:sldMk cId="1157103358" sldId="279"/>
            <ac:cxnSpMk id="17" creationId="{D1B787A8-0D67-4B7E-9B48-86BD906AB6B5}"/>
          </ac:cxnSpMkLst>
        </pc:cxnChg>
        <pc:cxnChg chg="add del">
          <ac:chgData name="Rimi Mondal" userId="d01946f0cdd1f226" providerId="LiveId" clId="{BD950D7A-9A9C-41F1-8513-F8824D978F58}" dt="2023-02-24T04:40:30.012" v="3741"/>
          <ac:cxnSpMkLst>
            <pc:docMk/>
            <pc:sldMk cId="1157103358" sldId="279"/>
            <ac:cxnSpMk id="29" creationId="{56020367-4FD5-4596-8E10-C5F095CD8DBF}"/>
          </ac:cxnSpMkLst>
        </pc:cxnChg>
      </pc:sldChg>
      <pc:sldChg chg="addSp delSp modSp add mod ord modTransition">
        <pc:chgData name="Rimi Mondal" userId="d01946f0cdd1f226" providerId="LiveId" clId="{BD950D7A-9A9C-41F1-8513-F8824D978F58}" dt="2023-02-24T07:29:04.508" v="4485"/>
        <pc:sldMkLst>
          <pc:docMk/>
          <pc:sldMk cId="3377283207" sldId="279"/>
        </pc:sldMkLst>
        <pc:spChg chg="mod ord">
          <ac:chgData name="Rimi Mondal" userId="d01946f0cdd1f226" providerId="LiveId" clId="{BD950D7A-9A9C-41F1-8513-F8824D978F58}" dt="2023-02-24T04:42:40.670" v="3827" actId="166"/>
          <ac:spMkLst>
            <pc:docMk/>
            <pc:sldMk cId="3377283207" sldId="279"/>
            <ac:spMk id="2" creationId="{3ACCF577-129A-B0ED-71C4-FD620B5DE25E}"/>
          </ac:spMkLst>
        </pc:spChg>
        <pc:spChg chg="mod">
          <ac:chgData name="Rimi Mondal" userId="d01946f0cdd1f226" providerId="LiveId" clId="{BD950D7A-9A9C-41F1-8513-F8824D978F58}" dt="2023-02-24T04:42:53.222" v="3844" actId="14100"/>
          <ac:spMkLst>
            <pc:docMk/>
            <pc:sldMk cId="3377283207" sldId="279"/>
            <ac:spMk id="3" creationId="{DF0514EE-9437-EA71-1FFB-BCBB332F029D}"/>
          </ac:spMkLst>
        </pc:spChg>
        <pc:spChg chg="add mod">
          <ac:chgData name="Rimi Mondal" userId="d01946f0cdd1f226" providerId="LiveId" clId="{BD950D7A-9A9C-41F1-8513-F8824D978F58}" dt="2023-02-24T04:41:12.696" v="3769" actId="571"/>
          <ac:spMkLst>
            <pc:docMk/>
            <pc:sldMk cId="3377283207" sldId="279"/>
            <ac:spMk id="5" creationId="{104C6A94-EFEB-463B-2734-C329136AA892}"/>
          </ac:spMkLst>
        </pc:spChg>
        <pc:spChg chg="mod">
          <ac:chgData name="Rimi Mondal" userId="d01946f0cdd1f226" providerId="LiveId" clId="{BD950D7A-9A9C-41F1-8513-F8824D978F58}" dt="2023-02-24T04:41:29.270" v="3818" actId="1037"/>
          <ac:spMkLst>
            <pc:docMk/>
            <pc:sldMk cId="3377283207" sldId="279"/>
            <ac:spMk id="6" creationId="{CEEA415F-6447-7AA3-07E6-2486B8FD11A4}"/>
          </ac:spMkLst>
        </pc:spChg>
        <pc:spChg chg="add mod">
          <ac:chgData name="Rimi Mondal" userId="d01946f0cdd1f226" providerId="LiveId" clId="{BD950D7A-9A9C-41F1-8513-F8824D978F58}" dt="2023-02-24T04:41:23.390" v="3793" actId="571"/>
          <ac:spMkLst>
            <pc:docMk/>
            <pc:sldMk cId="3377283207" sldId="279"/>
            <ac:spMk id="8" creationId="{441C1917-52B9-C70E-9F40-63204345E7F7}"/>
          </ac:spMkLst>
        </pc:spChg>
        <pc:spChg chg="add mod">
          <ac:chgData name="Rimi Mondal" userId="d01946f0cdd1f226" providerId="LiveId" clId="{BD950D7A-9A9C-41F1-8513-F8824D978F58}" dt="2023-02-24T04:41:23.390" v="3793" actId="571"/>
          <ac:spMkLst>
            <pc:docMk/>
            <pc:sldMk cId="3377283207" sldId="279"/>
            <ac:spMk id="9" creationId="{3E5738E6-3765-03ED-15AB-DB43C0D7A245}"/>
          </ac:spMkLst>
        </pc:spChg>
        <pc:picChg chg="del mod">
          <ac:chgData name="Rimi Mondal" userId="d01946f0cdd1f226" providerId="LiveId" clId="{BD950D7A-9A9C-41F1-8513-F8824D978F58}" dt="2023-02-24T04:41:31.690" v="3820" actId="478"/>
          <ac:picMkLst>
            <pc:docMk/>
            <pc:sldMk cId="3377283207" sldId="279"/>
            <ac:picMk id="7" creationId="{1D010FCC-2244-040C-3D76-235A830E8678}"/>
          </ac:picMkLst>
        </pc:picChg>
        <pc:picChg chg="add mod">
          <ac:chgData name="Rimi Mondal" userId="d01946f0cdd1f226" providerId="LiveId" clId="{BD950D7A-9A9C-41F1-8513-F8824D978F58}" dt="2023-02-24T04:42:28.633" v="3825" actId="1076"/>
          <ac:picMkLst>
            <pc:docMk/>
            <pc:sldMk cId="3377283207" sldId="279"/>
            <ac:picMk id="10" creationId="{A4382259-F6B3-C745-2E9E-E587A4E8E343}"/>
          </ac:picMkLst>
        </pc:picChg>
      </pc:sldChg>
      <pc:sldChg chg="addSp delSp add del setBg delDesignElem">
        <pc:chgData name="Rimi Mondal" userId="d01946f0cdd1f226" providerId="LiveId" clId="{BD950D7A-9A9C-41F1-8513-F8824D978F58}" dt="2023-02-24T08:46:50.108" v="4488"/>
        <pc:sldMkLst>
          <pc:docMk/>
          <pc:sldMk cId="881591195" sldId="280"/>
        </pc:sldMkLst>
        <pc:spChg chg="add del">
          <ac:chgData name="Rimi Mondal" userId="d01946f0cdd1f226" providerId="LiveId" clId="{BD950D7A-9A9C-41F1-8513-F8824D978F58}" dt="2023-02-24T08:46:50.108" v="4488"/>
          <ac:spMkLst>
            <pc:docMk/>
            <pc:sldMk cId="881591195" sldId="280"/>
            <ac:spMk id="141" creationId="{79C60ED7-11F7-478C-AC8E-0865FABDACBF}"/>
          </ac:spMkLst>
        </pc:spChg>
        <pc:spChg chg="add del">
          <ac:chgData name="Rimi Mondal" userId="d01946f0cdd1f226" providerId="LiveId" clId="{BD950D7A-9A9C-41F1-8513-F8824D978F58}" dt="2023-02-24T08:46:50.108" v="4488"/>
          <ac:spMkLst>
            <pc:docMk/>
            <pc:sldMk cId="881591195" sldId="280"/>
            <ac:spMk id="142" creationId="{D472C551-D440-40DF-9260-BDB9AC40960A}"/>
          </ac:spMkLst>
        </pc:spChg>
        <pc:spChg chg="add del">
          <ac:chgData name="Rimi Mondal" userId="d01946f0cdd1f226" providerId="LiveId" clId="{BD950D7A-9A9C-41F1-8513-F8824D978F58}" dt="2023-02-24T08:46:50.108" v="4488"/>
          <ac:spMkLst>
            <pc:docMk/>
            <pc:sldMk cId="881591195" sldId="280"/>
            <ac:spMk id="144" creationId="{508BEF50-7B1E-49A4-BC19-5F4F1D755E64}"/>
          </ac:spMkLst>
        </pc:spChg>
        <pc:spChg chg="add del">
          <ac:chgData name="Rimi Mondal" userId="d01946f0cdd1f226" providerId="LiveId" clId="{BD950D7A-9A9C-41F1-8513-F8824D978F58}" dt="2023-02-24T08:46:50.108" v="4488"/>
          <ac:spMkLst>
            <pc:docMk/>
            <pc:sldMk cId="881591195" sldId="280"/>
            <ac:spMk id="145" creationId="{3FBAD350-5664-4811-A208-657FB882D350}"/>
          </ac:spMkLst>
        </pc:spChg>
        <pc:spChg chg="add del">
          <ac:chgData name="Rimi Mondal" userId="d01946f0cdd1f226" providerId="LiveId" clId="{BD950D7A-9A9C-41F1-8513-F8824D978F58}" dt="2023-02-24T08:46:50.108" v="4488"/>
          <ac:spMkLst>
            <pc:docMk/>
            <pc:sldMk cId="881591195" sldId="280"/>
            <ac:spMk id="146" creationId="{C39ADB8F-D187-49D7-BDCF-C1B6DC727068}"/>
          </ac:spMkLst>
        </pc:spChg>
        <pc:cxnChg chg="add del">
          <ac:chgData name="Rimi Mondal" userId="d01946f0cdd1f226" providerId="LiveId" clId="{BD950D7A-9A9C-41F1-8513-F8824D978F58}" dt="2023-02-24T08:46:50.108" v="4488"/>
          <ac:cxnSpMkLst>
            <pc:docMk/>
            <pc:sldMk cId="881591195" sldId="280"/>
            <ac:cxnSpMk id="140" creationId="{D1B787A8-0D67-4B7E-9B48-86BD906AB6B5}"/>
          </ac:cxnSpMkLst>
        </pc:cxnChg>
        <pc:cxnChg chg="add del">
          <ac:chgData name="Rimi Mondal" userId="d01946f0cdd1f226" providerId="LiveId" clId="{BD950D7A-9A9C-41F1-8513-F8824D978F58}" dt="2023-02-24T08:46:50.108" v="4488"/>
          <ac:cxnSpMkLst>
            <pc:docMk/>
            <pc:sldMk cId="881591195" sldId="280"/>
            <ac:cxnSpMk id="143" creationId="{56020367-4FD5-4596-8E10-C5F095CD8DBF}"/>
          </ac:cxnSpMkLst>
        </pc:cxnChg>
      </pc:sldChg>
      <pc:sldChg chg="addSp delSp modSp add mod ord delAnim modAnim">
        <pc:chgData name="Rimi Mondal" userId="d01946f0cdd1f226" providerId="LiveId" clId="{BD950D7A-9A9C-41F1-8513-F8824D978F58}" dt="2023-02-24T14:53:50.289" v="4602" actId="1076"/>
        <pc:sldMkLst>
          <pc:docMk/>
          <pc:sldMk cId="1792088893" sldId="280"/>
        </pc:sldMkLst>
        <pc:spChg chg="mod">
          <ac:chgData name="Rimi Mondal" userId="d01946f0cdd1f226" providerId="LiveId" clId="{BD950D7A-9A9C-41F1-8513-F8824D978F58}" dt="2023-02-24T14:36:23.913" v="4563" actId="20577"/>
          <ac:spMkLst>
            <pc:docMk/>
            <pc:sldMk cId="1792088893" sldId="280"/>
            <ac:spMk id="2" creationId="{16962450-6C9C-9155-2DDB-129B60A23BDA}"/>
          </ac:spMkLst>
        </pc:spChg>
        <pc:spChg chg="add mod">
          <ac:chgData name="Rimi Mondal" userId="d01946f0cdd1f226" providerId="LiveId" clId="{BD950D7A-9A9C-41F1-8513-F8824D978F58}" dt="2023-02-24T14:51:18.651" v="4596" actId="207"/>
          <ac:spMkLst>
            <pc:docMk/>
            <pc:sldMk cId="1792088893" sldId="280"/>
            <ac:spMk id="3" creationId="{3D6C14F7-CD70-7926-5669-D3D86BBE98A1}"/>
          </ac:spMkLst>
        </pc:spChg>
        <pc:spChg chg="del">
          <ac:chgData name="Rimi Mondal" userId="d01946f0cdd1f226" providerId="LiveId" clId="{BD950D7A-9A9C-41F1-8513-F8824D978F58}" dt="2023-02-24T08:47:46.518" v="4505" actId="478"/>
          <ac:spMkLst>
            <pc:docMk/>
            <pc:sldMk cId="1792088893" sldId="280"/>
            <ac:spMk id="9" creationId="{224E5F14-9433-B495-8CED-93104317129E}"/>
          </ac:spMkLst>
        </pc:spChg>
        <pc:picChg chg="add mod">
          <ac:chgData name="Rimi Mondal" userId="d01946f0cdd1f226" providerId="LiveId" clId="{BD950D7A-9A9C-41F1-8513-F8824D978F58}" dt="2023-02-24T14:53:50.289" v="4602" actId="1076"/>
          <ac:picMkLst>
            <pc:docMk/>
            <pc:sldMk cId="1792088893" sldId="280"/>
            <ac:picMk id="4" creationId="{12693E2F-4FD1-6ED4-B185-E411B65FC073}"/>
          </ac:picMkLst>
        </pc:picChg>
        <pc:picChg chg="add mod">
          <ac:chgData name="Rimi Mondal" userId="d01946f0cdd1f226" providerId="LiveId" clId="{BD950D7A-9A9C-41F1-8513-F8824D978F58}" dt="2023-02-24T14:36:19.576" v="4561"/>
          <ac:picMkLst>
            <pc:docMk/>
            <pc:sldMk cId="1792088893" sldId="280"/>
            <ac:picMk id="4" creationId="{73A1A447-F0E8-17DC-D7C7-AF251E023FDD}"/>
          </ac:picMkLst>
        </pc:picChg>
        <pc:picChg chg="add del mod">
          <ac:chgData name="Rimi Mondal" userId="d01946f0cdd1f226" providerId="LiveId" clId="{BD950D7A-9A9C-41F1-8513-F8824D978F58}" dt="2023-02-24T14:53:24.231" v="4597" actId="478"/>
          <ac:picMkLst>
            <pc:docMk/>
            <pc:sldMk cId="1792088893" sldId="280"/>
            <ac:picMk id="5" creationId="{7CCB4D21-0CDB-935F-3EAA-79C538829381}"/>
          </ac:picMkLst>
        </pc:picChg>
      </pc:sldChg>
      <pc:sldMasterChg chg="del delSldLayout">
        <pc:chgData name="Rimi Mondal" userId="d01946f0cdd1f226" providerId="LiveId" clId="{BD950D7A-9A9C-41F1-8513-F8824D978F58}" dt="2023-02-23T03:22:38.043" v="12" actId="47"/>
        <pc:sldMasterMkLst>
          <pc:docMk/>
          <pc:sldMasterMk cId="518521759" sldId="2147483743"/>
        </pc:sldMasterMkLst>
        <pc:sldLayoutChg chg="del">
          <pc:chgData name="Rimi Mondal" userId="d01946f0cdd1f226" providerId="LiveId" clId="{BD950D7A-9A9C-41F1-8513-F8824D978F58}" dt="2023-02-23T03:22:38.043" v="12" actId="47"/>
          <pc:sldLayoutMkLst>
            <pc:docMk/>
            <pc:sldMasterMk cId="518521759" sldId="2147483743"/>
            <pc:sldLayoutMk cId="2962976967" sldId="2147483744"/>
          </pc:sldLayoutMkLst>
        </pc:sldLayoutChg>
        <pc:sldLayoutChg chg="del">
          <pc:chgData name="Rimi Mondal" userId="d01946f0cdd1f226" providerId="LiveId" clId="{BD950D7A-9A9C-41F1-8513-F8824D978F58}" dt="2023-02-23T03:22:38.043" v="12" actId="47"/>
          <pc:sldLayoutMkLst>
            <pc:docMk/>
            <pc:sldMasterMk cId="518521759" sldId="2147483743"/>
            <pc:sldLayoutMk cId="3423764277" sldId="2147483745"/>
          </pc:sldLayoutMkLst>
        </pc:sldLayoutChg>
        <pc:sldLayoutChg chg="del">
          <pc:chgData name="Rimi Mondal" userId="d01946f0cdd1f226" providerId="LiveId" clId="{BD950D7A-9A9C-41F1-8513-F8824D978F58}" dt="2023-02-23T03:22:38.043" v="12" actId="47"/>
          <pc:sldLayoutMkLst>
            <pc:docMk/>
            <pc:sldMasterMk cId="518521759" sldId="2147483743"/>
            <pc:sldLayoutMk cId="2304752661" sldId="2147483746"/>
          </pc:sldLayoutMkLst>
        </pc:sldLayoutChg>
        <pc:sldLayoutChg chg="del">
          <pc:chgData name="Rimi Mondal" userId="d01946f0cdd1f226" providerId="LiveId" clId="{BD950D7A-9A9C-41F1-8513-F8824D978F58}" dt="2023-02-23T03:22:38.043" v="12" actId="47"/>
          <pc:sldLayoutMkLst>
            <pc:docMk/>
            <pc:sldMasterMk cId="518521759" sldId="2147483743"/>
            <pc:sldLayoutMk cId="1230031986" sldId="2147483747"/>
          </pc:sldLayoutMkLst>
        </pc:sldLayoutChg>
        <pc:sldLayoutChg chg="del">
          <pc:chgData name="Rimi Mondal" userId="d01946f0cdd1f226" providerId="LiveId" clId="{BD950D7A-9A9C-41F1-8513-F8824D978F58}" dt="2023-02-23T03:22:38.043" v="12" actId="47"/>
          <pc:sldLayoutMkLst>
            <pc:docMk/>
            <pc:sldMasterMk cId="518521759" sldId="2147483743"/>
            <pc:sldLayoutMk cId="344882955" sldId="2147483748"/>
          </pc:sldLayoutMkLst>
        </pc:sldLayoutChg>
        <pc:sldLayoutChg chg="del">
          <pc:chgData name="Rimi Mondal" userId="d01946f0cdd1f226" providerId="LiveId" clId="{BD950D7A-9A9C-41F1-8513-F8824D978F58}" dt="2023-02-23T03:22:38.043" v="12" actId="47"/>
          <pc:sldLayoutMkLst>
            <pc:docMk/>
            <pc:sldMasterMk cId="518521759" sldId="2147483743"/>
            <pc:sldLayoutMk cId="1962803873" sldId="2147483749"/>
          </pc:sldLayoutMkLst>
        </pc:sldLayoutChg>
        <pc:sldLayoutChg chg="del">
          <pc:chgData name="Rimi Mondal" userId="d01946f0cdd1f226" providerId="LiveId" clId="{BD950D7A-9A9C-41F1-8513-F8824D978F58}" dt="2023-02-23T03:22:38.043" v="12" actId="47"/>
          <pc:sldLayoutMkLst>
            <pc:docMk/>
            <pc:sldMasterMk cId="518521759" sldId="2147483743"/>
            <pc:sldLayoutMk cId="1450997037" sldId="2147483750"/>
          </pc:sldLayoutMkLst>
        </pc:sldLayoutChg>
        <pc:sldLayoutChg chg="del">
          <pc:chgData name="Rimi Mondal" userId="d01946f0cdd1f226" providerId="LiveId" clId="{BD950D7A-9A9C-41F1-8513-F8824D978F58}" dt="2023-02-23T03:22:38.043" v="12" actId="47"/>
          <pc:sldLayoutMkLst>
            <pc:docMk/>
            <pc:sldMasterMk cId="518521759" sldId="2147483743"/>
            <pc:sldLayoutMk cId="2134513088" sldId="2147483751"/>
          </pc:sldLayoutMkLst>
        </pc:sldLayoutChg>
        <pc:sldLayoutChg chg="del">
          <pc:chgData name="Rimi Mondal" userId="d01946f0cdd1f226" providerId="LiveId" clId="{BD950D7A-9A9C-41F1-8513-F8824D978F58}" dt="2023-02-23T03:22:38.043" v="12" actId="47"/>
          <pc:sldLayoutMkLst>
            <pc:docMk/>
            <pc:sldMasterMk cId="518521759" sldId="2147483743"/>
            <pc:sldLayoutMk cId="1463502474" sldId="2147483752"/>
          </pc:sldLayoutMkLst>
        </pc:sldLayoutChg>
        <pc:sldLayoutChg chg="del">
          <pc:chgData name="Rimi Mondal" userId="d01946f0cdd1f226" providerId="LiveId" clId="{BD950D7A-9A9C-41F1-8513-F8824D978F58}" dt="2023-02-23T03:22:38.043" v="12" actId="47"/>
          <pc:sldLayoutMkLst>
            <pc:docMk/>
            <pc:sldMasterMk cId="518521759" sldId="2147483743"/>
            <pc:sldLayoutMk cId="3722390975" sldId="2147483753"/>
          </pc:sldLayoutMkLst>
        </pc:sldLayoutChg>
        <pc:sldLayoutChg chg="del">
          <pc:chgData name="Rimi Mondal" userId="d01946f0cdd1f226" providerId="LiveId" clId="{BD950D7A-9A9C-41F1-8513-F8824D978F58}" dt="2023-02-23T03:22:38.043" v="12" actId="47"/>
          <pc:sldLayoutMkLst>
            <pc:docMk/>
            <pc:sldMasterMk cId="518521759" sldId="2147483743"/>
            <pc:sldLayoutMk cId="1280365452" sldId="2147483754"/>
          </pc:sldLayoutMkLst>
        </pc:sldLayoutChg>
        <pc:sldLayoutChg chg="del">
          <pc:chgData name="Rimi Mondal" userId="d01946f0cdd1f226" providerId="LiveId" clId="{BD950D7A-9A9C-41F1-8513-F8824D978F58}" dt="2023-02-23T03:22:38.043" v="12" actId="47"/>
          <pc:sldLayoutMkLst>
            <pc:docMk/>
            <pc:sldMasterMk cId="518521759" sldId="2147483743"/>
            <pc:sldLayoutMk cId="4116526401" sldId="2147483755"/>
          </pc:sldLayoutMkLst>
        </pc:sldLayoutChg>
        <pc:sldLayoutChg chg="del">
          <pc:chgData name="Rimi Mondal" userId="d01946f0cdd1f226" providerId="LiveId" clId="{BD950D7A-9A9C-41F1-8513-F8824D978F58}" dt="2023-02-23T03:22:38.043" v="12" actId="47"/>
          <pc:sldLayoutMkLst>
            <pc:docMk/>
            <pc:sldMasterMk cId="518521759" sldId="2147483743"/>
            <pc:sldLayoutMk cId="714571147" sldId="2147483756"/>
          </pc:sldLayoutMkLst>
        </pc:sldLayoutChg>
        <pc:sldLayoutChg chg="del">
          <pc:chgData name="Rimi Mondal" userId="d01946f0cdd1f226" providerId="LiveId" clId="{BD950D7A-9A9C-41F1-8513-F8824D978F58}" dt="2023-02-23T03:22:38.043" v="12" actId="47"/>
          <pc:sldLayoutMkLst>
            <pc:docMk/>
            <pc:sldMasterMk cId="518521759" sldId="2147483743"/>
            <pc:sldLayoutMk cId="3158958415" sldId="2147483757"/>
          </pc:sldLayoutMkLst>
        </pc:sldLayoutChg>
        <pc:sldLayoutChg chg="del">
          <pc:chgData name="Rimi Mondal" userId="d01946f0cdd1f226" providerId="LiveId" clId="{BD950D7A-9A9C-41F1-8513-F8824D978F58}" dt="2023-02-23T03:22:38.043" v="12" actId="47"/>
          <pc:sldLayoutMkLst>
            <pc:docMk/>
            <pc:sldMasterMk cId="518521759" sldId="2147483743"/>
            <pc:sldLayoutMk cId="4065021470" sldId="2147483758"/>
          </pc:sldLayoutMkLst>
        </pc:sldLayoutChg>
        <pc:sldLayoutChg chg="del">
          <pc:chgData name="Rimi Mondal" userId="d01946f0cdd1f226" providerId="LiveId" clId="{BD950D7A-9A9C-41F1-8513-F8824D978F58}" dt="2023-02-23T03:22:38.043" v="12" actId="47"/>
          <pc:sldLayoutMkLst>
            <pc:docMk/>
            <pc:sldMasterMk cId="518521759" sldId="2147483743"/>
            <pc:sldLayoutMk cId="2185199409" sldId="2147483759"/>
          </pc:sldLayoutMkLst>
        </pc:sldLayoutChg>
        <pc:sldLayoutChg chg="del">
          <pc:chgData name="Rimi Mondal" userId="d01946f0cdd1f226" providerId="LiveId" clId="{BD950D7A-9A9C-41F1-8513-F8824D978F58}" dt="2023-02-23T03:22:38.043" v="12" actId="47"/>
          <pc:sldLayoutMkLst>
            <pc:docMk/>
            <pc:sldMasterMk cId="518521759" sldId="2147483743"/>
            <pc:sldLayoutMk cId="715820444" sldId="214748376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DD5C2C-D400-4DFD-BCC8-7EB74A93F697}" type="doc">
      <dgm:prSet loTypeId="urn:microsoft.com/office/officeart/2005/8/layout/list1" loCatId="list" qsTypeId="urn:microsoft.com/office/officeart/2005/8/quickstyle/simple5" qsCatId="simple" csTypeId="urn:microsoft.com/office/officeart/2005/8/colors/colorful5" csCatId="colorful" phldr="1"/>
      <dgm:spPr/>
      <dgm:t>
        <a:bodyPr/>
        <a:lstStyle/>
        <a:p>
          <a:endParaRPr lang="en-CA"/>
        </a:p>
      </dgm:t>
    </dgm:pt>
    <dgm:pt modelId="{D924973B-BE9F-4220-A1F2-9B59E108B46E}">
      <dgm:prSet custT="1"/>
      <dgm:spPr/>
      <dgm:t>
        <a:bodyPr/>
        <a:lstStyle/>
        <a:p>
          <a:r>
            <a:rPr lang="en-CA" sz="1800" b="0" i="0" dirty="0"/>
            <a:t>APP SETUP</a:t>
          </a:r>
          <a:endParaRPr lang="en-US" sz="1800" dirty="0"/>
        </a:p>
      </dgm:t>
    </dgm:pt>
    <dgm:pt modelId="{3AC99AE2-D531-4FEF-89C1-43B32CE10FC6}" type="parTrans" cxnId="{596F72F6-AA8E-4631-ADFF-426FBCBEDE62}">
      <dgm:prSet/>
      <dgm:spPr/>
      <dgm:t>
        <a:bodyPr/>
        <a:lstStyle/>
        <a:p>
          <a:endParaRPr lang="en-CA" sz="2000"/>
        </a:p>
      </dgm:t>
    </dgm:pt>
    <dgm:pt modelId="{E0218C2E-DF05-4A63-8A64-46743A0DD843}" type="sibTrans" cxnId="{596F72F6-AA8E-4631-ADFF-426FBCBEDE62}">
      <dgm:prSet/>
      <dgm:spPr/>
      <dgm:t>
        <a:bodyPr/>
        <a:lstStyle/>
        <a:p>
          <a:endParaRPr lang="en-CA" sz="2000"/>
        </a:p>
      </dgm:t>
    </dgm:pt>
    <dgm:pt modelId="{23248FAD-7DE6-4C9B-9D62-E0D9DFBE5CAE}">
      <dgm:prSet custT="1"/>
      <dgm:spPr/>
      <dgm:t>
        <a:bodyPr/>
        <a:lstStyle/>
        <a:p>
          <a:r>
            <a:rPr lang="en-CA" sz="1800" b="0" i="0" dirty="0"/>
            <a:t>AUTHORIZATION SYSTEM</a:t>
          </a:r>
          <a:endParaRPr lang="en-CA" sz="1800" dirty="0"/>
        </a:p>
      </dgm:t>
    </dgm:pt>
    <dgm:pt modelId="{6A8245E3-50DB-407F-B961-1569CDCDE2B5}" type="parTrans" cxnId="{AAA247EF-C4CC-4E86-96CC-E57A19874681}">
      <dgm:prSet/>
      <dgm:spPr/>
      <dgm:t>
        <a:bodyPr/>
        <a:lstStyle/>
        <a:p>
          <a:endParaRPr lang="en-CA" sz="2000"/>
        </a:p>
      </dgm:t>
    </dgm:pt>
    <dgm:pt modelId="{4415FA87-B63D-41E3-B96A-FFCAF616B822}" type="sibTrans" cxnId="{AAA247EF-C4CC-4E86-96CC-E57A19874681}">
      <dgm:prSet/>
      <dgm:spPr/>
      <dgm:t>
        <a:bodyPr/>
        <a:lstStyle/>
        <a:p>
          <a:endParaRPr lang="en-CA" sz="2000"/>
        </a:p>
      </dgm:t>
    </dgm:pt>
    <dgm:pt modelId="{DFCABD9F-B4FE-4D7F-9AD7-E1366595DA03}">
      <dgm:prSet custT="1"/>
      <dgm:spPr/>
      <dgm:t>
        <a:bodyPr/>
        <a:lstStyle/>
        <a:p>
          <a:r>
            <a:rPr lang="en-CA" sz="1800" b="0" i="0" dirty="0"/>
            <a:t>USER DATA FUNCTIONALITY</a:t>
          </a:r>
          <a:endParaRPr lang="en-CA" sz="1800" dirty="0"/>
        </a:p>
      </dgm:t>
    </dgm:pt>
    <dgm:pt modelId="{51B4FBA7-7FAE-4C84-ABB8-50503F34AF35}" type="parTrans" cxnId="{8542B992-5773-4700-BACC-168A3C25D253}">
      <dgm:prSet/>
      <dgm:spPr/>
      <dgm:t>
        <a:bodyPr/>
        <a:lstStyle/>
        <a:p>
          <a:endParaRPr lang="en-CA" sz="2000"/>
        </a:p>
      </dgm:t>
    </dgm:pt>
    <dgm:pt modelId="{24900FB4-8614-40B5-A86F-92014BE45C23}" type="sibTrans" cxnId="{8542B992-5773-4700-BACC-168A3C25D253}">
      <dgm:prSet/>
      <dgm:spPr/>
      <dgm:t>
        <a:bodyPr/>
        <a:lstStyle/>
        <a:p>
          <a:endParaRPr lang="en-CA" sz="2000"/>
        </a:p>
      </dgm:t>
    </dgm:pt>
    <dgm:pt modelId="{20F659A2-6ABF-43B8-88D0-500133D03E45}">
      <dgm:prSet custT="1"/>
      <dgm:spPr/>
      <dgm:t>
        <a:bodyPr/>
        <a:lstStyle/>
        <a:p>
          <a:r>
            <a:rPr lang="en-CA" sz="1800" b="0" i="0" dirty="0"/>
            <a:t>MANAGER APPROVAL SYSTEM</a:t>
          </a:r>
          <a:endParaRPr lang="en-CA" sz="1800" dirty="0"/>
        </a:p>
      </dgm:t>
    </dgm:pt>
    <dgm:pt modelId="{C0159DB3-C529-4583-8BA4-07316C5B153C}" type="parTrans" cxnId="{C3F95E86-BE41-4FA9-95AC-A312D54FC49F}">
      <dgm:prSet/>
      <dgm:spPr/>
      <dgm:t>
        <a:bodyPr/>
        <a:lstStyle/>
        <a:p>
          <a:endParaRPr lang="en-CA" sz="2000"/>
        </a:p>
      </dgm:t>
    </dgm:pt>
    <dgm:pt modelId="{B20E29F2-6D88-404C-992D-12F5229C3FF1}" type="sibTrans" cxnId="{C3F95E86-BE41-4FA9-95AC-A312D54FC49F}">
      <dgm:prSet/>
      <dgm:spPr/>
      <dgm:t>
        <a:bodyPr/>
        <a:lstStyle/>
        <a:p>
          <a:endParaRPr lang="en-CA" sz="2000"/>
        </a:p>
      </dgm:t>
    </dgm:pt>
    <dgm:pt modelId="{A10178CE-2483-41CA-8DFE-379BC03C7BD2}">
      <dgm:prSet custT="1"/>
      <dgm:spPr/>
      <dgm:t>
        <a:bodyPr/>
        <a:lstStyle/>
        <a:p>
          <a:r>
            <a:rPr lang="en-CA" sz="1800" b="0" i="0" kern="1200" dirty="0"/>
            <a:t>ADMINISTRATOR FUNCTIONALITY</a:t>
          </a:r>
          <a:endParaRPr lang="en-CA" sz="1800" kern="1200" dirty="0">
            <a:solidFill>
              <a:prstClr val="white"/>
            </a:solidFill>
            <a:latin typeface="Univers"/>
            <a:ea typeface="+mn-ea"/>
            <a:cs typeface="+mn-cs"/>
          </a:endParaRPr>
        </a:p>
      </dgm:t>
    </dgm:pt>
    <dgm:pt modelId="{2DE91A74-A958-4505-96AC-C212C6EEC98C}" type="parTrans" cxnId="{0C737C79-3957-4D1D-A701-6D366C0F5347}">
      <dgm:prSet/>
      <dgm:spPr/>
      <dgm:t>
        <a:bodyPr/>
        <a:lstStyle/>
        <a:p>
          <a:endParaRPr lang="en-CA" sz="2000"/>
        </a:p>
      </dgm:t>
    </dgm:pt>
    <dgm:pt modelId="{F3D4F722-AB84-42E2-821A-E5CDBEE66D3C}" type="sibTrans" cxnId="{0C737C79-3957-4D1D-A701-6D366C0F5347}">
      <dgm:prSet/>
      <dgm:spPr/>
      <dgm:t>
        <a:bodyPr/>
        <a:lstStyle/>
        <a:p>
          <a:endParaRPr lang="en-CA" sz="2000"/>
        </a:p>
      </dgm:t>
    </dgm:pt>
    <dgm:pt modelId="{245951CB-EA29-45F2-8B1D-0A617843EED1}">
      <dgm:prSet/>
      <dgm:spPr/>
      <dgm:t>
        <a:bodyPr/>
        <a:lstStyle/>
        <a:p>
          <a:r>
            <a:rPr lang="en-US" b="0" i="0" dirty="0"/>
            <a:t>Set up the ASP.NET Core app by following the steps in the tutorial from the link provided.</a:t>
          </a:r>
          <a:endParaRPr lang="en-CA" dirty="0"/>
        </a:p>
      </dgm:t>
    </dgm:pt>
    <dgm:pt modelId="{17B31647-4F82-4379-939D-FFE03471B335}" type="parTrans" cxnId="{82F658BE-C517-48A3-BB1A-7E46C054D92C}">
      <dgm:prSet/>
      <dgm:spPr/>
      <dgm:t>
        <a:bodyPr/>
        <a:lstStyle/>
        <a:p>
          <a:endParaRPr lang="en-CA"/>
        </a:p>
      </dgm:t>
    </dgm:pt>
    <dgm:pt modelId="{A4BDD212-DED8-405B-BBE9-1DBC731D4BC8}" type="sibTrans" cxnId="{82F658BE-C517-48A3-BB1A-7E46C054D92C}">
      <dgm:prSet/>
      <dgm:spPr/>
      <dgm:t>
        <a:bodyPr/>
        <a:lstStyle/>
        <a:p>
          <a:endParaRPr lang="en-CA"/>
        </a:p>
      </dgm:t>
    </dgm:pt>
    <dgm:pt modelId="{730207D4-4A79-4937-BB08-DA7BFCF41043}">
      <dgm:prSet/>
      <dgm:spPr/>
      <dgm:t>
        <a:bodyPr/>
        <a:lstStyle/>
        <a:p>
          <a:r>
            <a:rPr lang="en-US" b="0" i="0" dirty="0"/>
            <a:t>Implement the authorization system for the three security groups: registered users, managers, and administrators. Use policies and roles to restrict access to certain actions and views based on the user's role.</a:t>
          </a:r>
          <a:endParaRPr lang="en-CA" dirty="0"/>
        </a:p>
      </dgm:t>
    </dgm:pt>
    <dgm:pt modelId="{62E59463-69D0-43F3-BCCE-8E38DB925A17}" type="parTrans" cxnId="{131638B8-37AF-4D02-908F-DCFC23FBE7E9}">
      <dgm:prSet/>
      <dgm:spPr/>
      <dgm:t>
        <a:bodyPr/>
        <a:lstStyle/>
        <a:p>
          <a:endParaRPr lang="en-CA"/>
        </a:p>
      </dgm:t>
    </dgm:pt>
    <dgm:pt modelId="{310242BD-E265-4503-A40F-D7AA302E4A8D}" type="sibTrans" cxnId="{131638B8-37AF-4D02-908F-DCFC23FBE7E9}">
      <dgm:prSet/>
      <dgm:spPr/>
      <dgm:t>
        <a:bodyPr/>
        <a:lstStyle/>
        <a:p>
          <a:endParaRPr lang="en-CA"/>
        </a:p>
      </dgm:t>
    </dgm:pt>
    <dgm:pt modelId="{8AA17C1E-7B2A-4516-81BD-3D875F7C5BA8}">
      <dgm:prSet/>
      <dgm:spPr/>
      <dgm:t>
        <a:bodyPr/>
        <a:lstStyle/>
        <a:p>
          <a:r>
            <a:rPr lang="en-US" b="0" i="0" dirty="0"/>
            <a:t>Implement the functionality for registered users to view and edit/delete their own data. Use authentication to ensure that only the authorized user can access their own data.</a:t>
          </a:r>
          <a:endParaRPr lang="en-CA" dirty="0"/>
        </a:p>
      </dgm:t>
    </dgm:pt>
    <dgm:pt modelId="{701DD64B-0888-44D9-B7B8-8F163B3A0BE8}" type="parTrans" cxnId="{A341996F-A345-4DE6-A7CA-617317276457}">
      <dgm:prSet/>
      <dgm:spPr/>
      <dgm:t>
        <a:bodyPr/>
        <a:lstStyle/>
        <a:p>
          <a:endParaRPr lang="en-CA"/>
        </a:p>
      </dgm:t>
    </dgm:pt>
    <dgm:pt modelId="{28A3534B-EE7F-48F6-836F-2964C1FBDA4F}" type="sibTrans" cxnId="{A341996F-A345-4DE6-A7CA-617317276457}">
      <dgm:prSet/>
      <dgm:spPr/>
      <dgm:t>
        <a:bodyPr/>
        <a:lstStyle/>
        <a:p>
          <a:endParaRPr lang="en-CA"/>
        </a:p>
      </dgm:t>
    </dgm:pt>
    <dgm:pt modelId="{1D9D012F-EC9C-44AB-BC80-BC03DCF5732A}">
      <dgm:prSet/>
      <dgm:spPr/>
      <dgm:t>
        <a:bodyPr/>
        <a:lstStyle/>
        <a:p>
          <a:r>
            <a:rPr lang="en-US" b="0" i="0" dirty="0"/>
            <a:t>Implement the functionality for managers to approve or reject contact data. Use a database or file storage to store the approved contacts and ensure that only approved contacts are visible to users.</a:t>
          </a:r>
          <a:endParaRPr lang="en-CA" dirty="0"/>
        </a:p>
      </dgm:t>
    </dgm:pt>
    <dgm:pt modelId="{68C97986-0DB8-4BA9-B276-2E50FAB573C8}" type="parTrans" cxnId="{C9854D5C-2648-46B4-8034-1C5C0BD54044}">
      <dgm:prSet/>
      <dgm:spPr/>
      <dgm:t>
        <a:bodyPr/>
        <a:lstStyle/>
        <a:p>
          <a:endParaRPr lang="en-CA"/>
        </a:p>
      </dgm:t>
    </dgm:pt>
    <dgm:pt modelId="{3F134826-81D2-451D-B131-A69A5AF7B7FF}" type="sibTrans" cxnId="{C9854D5C-2648-46B4-8034-1C5C0BD54044}">
      <dgm:prSet/>
      <dgm:spPr/>
      <dgm:t>
        <a:bodyPr/>
        <a:lstStyle/>
        <a:p>
          <a:endParaRPr lang="en-CA"/>
        </a:p>
      </dgm:t>
    </dgm:pt>
    <dgm:pt modelId="{09AFC915-A102-4F58-BAC4-3ED48C5A50F5}">
      <dgm:prSet/>
      <dgm:spPr/>
      <dgm:t>
        <a:bodyPr/>
        <a:lstStyle/>
        <a:p>
          <a:r>
            <a:rPr lang="en-US" sz="1400" b="0" i="0" dirty="0"/>
            <a:t>Implement the functionality for administrators to approve/reject and edit/delete any data. Ensure that administrators have the necessary permissions to access and modify any data in the system.</a:t>
          </a:r>
          <a:endParaRPr lang="en-CA" sz="1400" dirty="0"/>
        </a:p>
      </dgm:t>
    </dgm:pt>
    <dgm:pt modelId="{EBFA30CB-927A-4634-8B4E-0CACE4F54F04}" type="parTrans" cxnId="{1C7EBBF1-7669-4DE0-A40E-2C557FCE7B73}">
      <dgm:prSet/>
      <dgm:spPr/>
      <dgm:t>
        <a:bodyPr/>
        <a:lstStyle/>
        <a:p>
          <a:endParaRPr lang="en-CA"/>
        </a:p>
      </dgm:t>
    </dgm:pt>
    <dgm:pt modelId="{3310C7E6-1B99-4ED6-AEFF-D3BD4934DE18}" type="sibTrans" cxnId="{1C7EBBF1-7669-4DE0-A40E-2C557FCE7B73}">
      <dgm:prSet/>
      <dgm:spPr/>
      <dgm:t>
        <a:bodyPr/>
        <a:lstStyle/>
        <a:p>
          <a:endParaRPr lang="en-CA"/>
        </a:p>
      </dgm:t>
    </dgm:pt>
    <dgm:pt modelId="{8C61B3E2-321B-4A10-9ABE-7E9ACF2908A4}" type="pres">
      <dgm:prSet presAssocID="{93DD5C2C-D400-4DFD-BCC8-7EB74A93F697}" presName="linear" presStyleCnt="0">
        <dgm:presLayoutVars>
          <dgm:dir/>
          <dgm:animLvl val="lvl"/>
          <dgm:resizeHandles val="exact"/>
        </dgm:presLayoutVars>
      </dgm:prSet>
      <dgm:spPr/>
    </dgm:pt>
    <dgm:pt modelId="{329D9DB1-A556-4CDF-9863-8CF6279294F7}" type="pres">
      <dgm:prSet presAssocID="{D924973B-BE9F-4220-A1F2-9B59E108B46E}" presName="parentLin" presStyleCnt="0"/>
      <dgm:spPr/>
    </dgm:pt>
    <dgm:pt modelId="{001FFFBE-46BD-49E9-A3C7-FCEBFEB2B0CF}" type="pres">
      <dgm:prSet presAssocID="{D924973B-BE9F-4220-A1F2-9B59E108B46E}" presName="parentLeftMargin" presStyleLbl="node1" presStyleIdx="0" presStyleCnt="5"/>
      <dgm:spPr/>
    </dgm:pt>
    <dgm:pt modelId="{452782C6-DA09-4537-BC08-EEF4D3C1E0B0}" type="pres">
      <dgm:prSet presAssocID="{D924973B-BE9F-4220-A1F2-9B59E108B46E}" presName="parentText" presStyleLbl="node1" presStyleIdx="0" presStyleCnt="5">
        <dgm:presLayoutVars>
          <dgm:chMax val="0"/>
          <dgm:bulletEnabled val="1"/>
        </dgm:presLayoutVars>
      </dgm:prSet>
      <dgm:spPr/>
    </dgm:pt>
    <dgm:pt modelId="{3D721758-3C52-4EE7-AC30-564EC2F6F132}" type="pres">
      <dgm:prSet presAssocID="{D924973B-BE9F-4220-A1F2-9B59E108B46E}" presName="negativeSpace" presStyleCnt="0"/>
      <dgm:spPr/>
    </dgm:pt>
    <dgm:pt modelId="{8AD9A384-C37B-46E9-B8FB-C6F2F627B0D9}" type="pres">
      <dgm:prSet presAssocID="{D924973B-BE9F-4220-A1F2-9B59E108B46E}" presName="childText" presStyleLbl="conFgAcc1" presStyleIdx="0" presStyleCnt="5">
        <dgm:presLayoutVars>
          <dgm:bulletEnabled val="1"/>
        </dgm:presLayoutVars>
      </dgm:prSet>
      <dgm:spPr/>
    </dgm:pt>
    <dgm:pt modelId="{48913475-10A6-4509-8299-F85814BF653C}" type="pres">
      <dgm:prSet presAssocID="{E0218C2E-DF05-4A63-8A64-46743A0DD843}" presName="spaceBetweenRectangles" presStyleCnt="0"/>
      <dgm:spPr/>
    </dgm:pt>
    <dgm:pt modelId="{E548BDD5-1F15-4BD9-9BDF-3E67463181BD}" type="pres">
      <dgm:prSet presAssocID="{23248FAD-7DE6-4C9B-9D62-E0D9DFBE5CAE}" presName="parentLin" presStyleCnt="0"/>
      <dgm:spPr/>
    </dgm:pt>
    <dgm:pt modelId="{45B6C9E1-A7FF-4FA1-910B-C73A90464B77}" type="pres">
      <dgm:prSet presAssocID="{23248FAD-7DE6-4C9B-9D62-E0D9DFBE5CAE}" presName="parentLeftMargin" presStyleLbl="node1" presStyleIdx="0" presStyleCnt="5"/>
      <dgm:spPr/>
    </dgm:pt>
    <dgm:pt modelId="{89E92B0E-941D-4500-A261-BEC4ABAB6818}" type="pres">
      <dgm:prSet presAssocID="{23248FAD-7DE6-4C9B-9D62-E0D9DFBE5CAE}" presName="parentText" presStyleLbl="node1" presStyleIdx="1" presStyleCnt="5">
        <dgm:presLayoutVars>
          <dgm:chMax val="0"/>
          <dgm:bulletEnabled val="1"/>
        </dgm:presLayoutVars>
      </dgm:prSet>
      <dgm:spPr/>
    </dgm:pt>
    <dgm:pt modelId="{43552391-FC49-4A89-8D5F-D9E0EB8A3B2F}" type="pres">
      <dgm:prSet presAssocID="{23248FAD-7DE6-4C9B-9D62-E0D9DFBE5CAE}" presName="negativeSpace" presStyleCnt="0"/>
      <dgm:spPr/>
    </dgm:pt>
    <dgm:pt modelId="{3B061DA7-F0D0-4378-847B-BD896AF94174}" type="pres">
      <dgm:prSet presAssocID="{23248FAD-7DE6-4C9B-9D62-E0D9DFBE5CAE}" presName="childText" presStyleLbl="conFgAcc1" presStyleIdx="1" presStyleCnt="5">
        <dgm:presLayoutVars>
          <dgm:bulletEnabled val="1"/>
        </dgm:presLayoutVars>
      </dgm:prSet>
      <dgm:spPr/>
    </dgm:pt>
    <dgm:pt modelId="{74B35C36-6293-4A32-B79D-691D9D274BA9}" type="pres">
      <dgm:prSet presAssocID="{4415FA87-B63D-41E3-B96A-FFCAF616B822}" presName="spaceBetweenRectangles" presStyleCnt="0"/>
      <dgm:spPr/>
    </dgm:pt>
    <dgm:pt modelId="{6B8366FC-8489-4F59-A4F4-3C02E568CEDF}" type="pres">
      <dgm:prSet presAssocID="{DFCABD9F-B4FE-4D7F-9AD7-E1366595DA03}" presName="parentLin" presStyleCnt="0"/>
      <dgm:spPr/>
    </dgm:pt>
    <dgm:pt modelId="{B9D3C5E4-AF78-45F3-A349-6461CBC3B73A}" type="pres">
      <dgm:prSet presAssocID="{DFCABD9F-B4FE-4D7F-9AD7-E1366595DA03}" presName="parentLeftMargin" presStyleLbl="node1" presStyleIdx="1" presStyleCnt="5"/>
      <dgm:spPr/>
    </dgm:pt>
    <dgm:pt modelId="{9235DBC8-FD2B-4D35-BB7E-A09FBB59DA8E}" type="pres">
      <dgm:prSet presAssocID="{DFCABD9F-B4FE-4D7F-9AD7-E1366595DA03}" presName="parentText" presStyleLbl="node1" presStyleIdx="2" presStyleCnt="5">
        <dgm:presLayoutVars>
          <dgm:chMax val="0"/>
          <dgm:bulletEnabled val="1"/>
        </dgm:presLayoutVars>
      </dgm:prSet>
      <dgm:spPr/>
    </dgm:pt>
    <dgm:pt modelId="{CAB2550E-32AE-4BD0-9D2B-5514D9308156}" type="pres">
      <dgm:prSet presAssocID="{DFCABD9F-B4FE-4D7F-9AD7-E1366595DA03}" presName="negativeSpace" presStyleCnt="0"/>
      <dgm:spPr/>
    </dgm:pt>
    <dgm:pt modelId="{6F27E327-D431-4374-A220-13A18C78D3C1}" type="pres">
      <dgm:prSet presAssocID="{DFCABD9F-B4FE-4D7F-9AD7-E1366595DA03}" presName="childText" presStyleLbl="conFgAcc1" presStyleIdx="2" presStyleCnt="5">
        <dgm:presLayoutVars>
          <dgm:bulletEnabled val="1"/>
        </dgm:presLayoutVars>
      </dgm:prSet>
      <dgm:spPr/>
    </dgm:pt>
    <dgm:pt modelId="{4E6D19C7-5C44-4683-A6E2-77511375BC1B}" type="pres">
      <dgm:prSet presAssocID="{24900FB4-8614-40B5-A86F-92014BE45C23}" presName="spaceBetweenRectangles" presStyleCnt="0"/>
      <dgm:spPr/>
    </dgm:pt>
    <dgm:pt modelId="{9129A4EB-BB8F-44F6-88B5-411DD12E73D3}" type="pres">
      <dgm:prSet presAssocID="{20F659A2-6ABF-43B8-88D0-500133D03E45}" presName="parentLin" presStyleCnt="0"/>
      <dgm:spPr/>
    </dgm:pt>
    <dgm:pt modelId="{AAED3B96-A28F-4BE0-8627-F4FE18A91D1D}" type="pres">
      <dgm:prSet presAssocID="{20F659A2-6ABF-43B8-88D0-500133D03E45}" presName="parentLeftMargin" presStyleLbl="node1" presStyleIdx="2" presStyleCnt="5"/>
      <dgm:spPr/>
    </dgm:pt>
    <dgm:pt modelId="{20420270-C6A7-43D3-92AC-00A4F1CEFB7F}" type="pres">
      <dgm:prSet presAssocID="{20F659A2-6ABF-43B8-88D0-500133D03E45}" presName="parentText" presStyleLbl="node1" presStyleIdx="3" presStyleCnt="5">
        <dgm:presLayoutVars>
          <dgm:chMax val="0"/>
          <dgm:bulletEnabled val="1"/>
        </dgm:presLayoutVars>
      </dgm:prSet>
      <dgm:spPr/>
    </dgm:pt>
    <dgm:pt modelId="{61E528FA-C8E7-43CC-A984-D08526ECBC46}" type="pres">
      <dgm:prSet presAssocID="{20F659A2-6ABF-43B8-88D0-500133D03E45}" presName="negativeSpace" presStyleCnt="0"/>
      <dgm:spPr/>
    </dgm:pt>
    <dgm:pt modelId="{B75EC375-E557-463C-B25F-17159E839DCB}" type="pres">
      <dgm:prSet presAssocID="{20F659A2-6ABF-43B8-88D0-500133D03E45}" presName="childText" presStyleLbl="conFgAcc1" presStyleIdx="3" presStyleCnt="5">
        <dgm:presLayoutVars>
          <dgm:bulletEnabled val="1"/>
        </dgm:presLayoutVars>
      </dgm:prSet>
      <dgm:spPr/>
    </dgm:pt>
    <dgm:pt modelId="{45CD8A2F-0DEE-40F9-B16D-BBC8F3B3ADA4}" type="pres">
      <dgm:prSet presAssocID="{B20E29F2-6D88-404C-992D-12F5229C3FF1}" presName="spaceBetweenRectangles" presStyleCnt="0"/>
      <dgm:spPr/>
    </dgm:pt>
    <dgm:pt modelId="{54B7D8CB-E534-4379-B05F-C530A652FEA4}" type="pres">
      <dgm:prSet presAssocID="{A10178CE-2483-41CA-8DFE-379BC03C7BD2}" presName="parentLin" presStyleCnt="0"/>
      <dgm:spPr/>
    </dgm:pt>
    <dgm:pt modelId="{084B010E-EA28-492B-9718-92EBC22E3AEC}" type="pres">
      <dgm:prSet presAssocID="{A10178CE-2483-41CA-8DFE-379BC03C7BD2}" presName="parentLeftMargin" presStyleLbl="node1" presStyleIdx="3" presStyleCnt="5"/>
      <dgm:spPr/>
    </dgm:pt>
    <dgm:pt modelId="{D469F4E4-9112-4F48-869D-D159E0E64166}" type="pres">
      <dgm:prSet presAssocID="{A10178CE-2483-41CA-8DFE-379BC03C7BD2}" presName="parentText" presStyleLbl="node1" presStyleIdx="4" presStyleCnt="5">
        <dgm:presLayoutVars>
          <dgm:chMax val="0"/>
          <dgm:bulletEnabled val="1"/>
        </dgm:presLayoutVars>
      </dgm:prSet>
      <dgm:spPr/>
    </dgm:pt>
    <dgm:pt modelId="{42318271-26A6-4AC3-A70D-C5105BAA26F1}" type="pres">
      <dgm:prSet presAssocID="{A10178CE-2483-41CA-8DFE-379BC03C7BD2}" presName="negativeSpace" presStyleCnt="0"/>
      <dgm:spPr/>
    </dgm:pt>
    <dgm:pt modelId="{81BAF8BA-3010-49D3-84CD-598D14D6CF94}" type="pres">
      <dgm:prSet presAssocID="{A10178CE-2483-41CA-8DFE-379BC03C7BD2}" presName="childText" presStyleLbl="conFgAcc1" presStyleIdx="4" presStyleCnt="5" custLinFactNeighborX="-1444">
        <dgm:presLayoutVars>
          <dgm:bulletEnabled val="1"/>
        </dgm:presLayoutVars>
      </dgm:prSet>
      <dgm:spPr/>
    </dgm:pt>
  </dgm:ptLst>
  <dgm:cxnLst>
    <dgm:cxn modelId="{098DBC12-6DB6-43B3-BC1B-ADAB394DD5B5}" type="presOf" srcId="{20F659A2-6ABF-43B8-88D0-500133D03E45}" destId="{AAED3B96-A28F-4BE0-8627-F4FE18A91D1D}" srcOrd="0" destOrd="0" presId="urn:microsoft.com/office/officeart/2005/8/layout/list1"/>
    <dgm:cxn modelId="{27D5AD28-3715-4DD5-AE6C-7472D784D9E7}" type="presOf" srcId="{23248FAD-7DE6-4C9B-9D62-E0D9DFBE5CAE}" destId="{89E92B0E-941D-4500-A261-BEC4ABAB6818}" srcOrd="1" destOrd="0" presId="urn:microsoft.com/office/officeart/2005/8/layout/list1"/>
    <dgm:cxn modelId="{AE6C052F-AAD3-44A6-BA46-0DCE4A1ECFBC}" type="presOf" srcId="{245951CB-EA29-45F2-8B1D-0A617843EED1}" destId="{8AD9A384-C37B-46E9-B8FB-C6F2F627B0D9}" srcOrd="0" destOrd="0" presId="urn:microsoft.com/office/officeart/2005/8/layout/list1"/>
    <dgm:cxn modelId="{512C4038-E819-4817-B2EC-7CA69A7A2E1D}" type="presOf" srcId="{8AA17C1E-7B2A-4516-81BD-3D875F7C5BA8}" destId="{6F27E327-D431-4374-A220-13A18C78D3C1}" srcOrd="0" destOrd="0" presId="urn:microsoft.com/office/officeart/2005/8/layout/list1"/>
    <dgm:cxn modelId="{C9854D5C-2648-46B4-8034-1C5C0BD54044}" srcId="{20F659A2-6ABF-43B8-88D0-500133D03E45}" destId="{1D9D012F-EC9C-44AB-BC80-BC03DCF5732A}" srcOrd="0" destOrd="0" parTransId="{68C97986-0DB8-4BA9-B276-2E50FAB573C8}" sibTransId="{3F134826-81D2-451D-B131-A69A5AF7B7FF}"/>
    <dgm:cxn modelId="{BC422B66-9D20-4071-97D6-3F75336367C1}" type="presOf" srcId="{23248FAD-7DE6-4C9B-9D62-E0D9DFBE5CAE}" destId="{45B6C9E1-A7FF-4FA1-910B-C73A90464B77}" srcOrd="0" destOrd="0" presId="urn:microsoft.com/office/officeart/2005/8/layout/list1"/>
    <dgm:cxn modelId="{0BC1F26C-9B13-42B4-8E0F-F23B575BC946}" type="presOf" srcId="{1D9D012F-EC9C-44AB-BC80-BC03DCF5732A}" destId="{B75EC375-E557-463C-B25F-17159E839DCB}" srcOrd="0" destOrd="0" presId="urn:microsoft.com/office/officeart/2005/8/layout/list1"/>
    <dgm:cxn modelId="{A341996F-A345-4DE6-A7CA-617317276457}" srcId="{DFCABD9F-B4FE-4D7F-9AD7-E1366595DA03}" destId="{8AA17C1E-7B2A-4516-81BD-3D875F7C5BA8}" srcOrd="0" destOrd="0" parTransId="{701DD64B-0888-44D9-B7B8-8F163B3A0BE8}" sibTransId="{28A3534B-EE7F-48F6-836F-2964C1FBDA4F}"/>
    <dgm:cxn modelId="{0C737C79-3957-4D1D-A701-6D366C0F5347}" srcId="{93DD5C2C-D400-4DFD-BCC8-7EB74A93F697}" destId="{A10178CE-2483-41CA-8DFE-379BC03C7BD2}" srcOrd="4" destOrd="0" parTransId="{2DE91A74-A958-4505-96AC-C212C6EEC98C}" sibTransId="{F3D4F722-AB84-42E2-821A-E5CDBEE66D3C}"/>
    <dgm:cxn modelId="{E2EC407A-EB03-4FD9-AEF2-1AF51DED204E}" type="presOf" srcId="{D924973B-BE9F-4220-A1F2-9B59E108B46E}" destId="{001FFFBE-46BD-49E9-A3C7-FCEBFEB2B0CF}" srcOrd="0" destOrd="0" presId="urn:microsoft.com/office/officeart/2005/8/layout/list1"/>
    <dgm:cxn modelId="{9E2E6381-38FE-4128-902A-1623943EAF30}" type="presOf" srcId="{D924973B-BE9F-4220-A1F2-9B59E108B46E}" destId="{452782C6-DA09-4537-BC08-EEF4D3C1E0B0}" srcOrd="1" destOrd="0" presId="urn:microsoft.com/office/officeart/2005/8/layout/list1"/>
    <dgm:cxn modelId="{ECA60686-392F-449B-B5E8-E639E0AD2FB5}" type="presOf" srcId="{09AFC915-A102-4F58-BAC4-3ED48C5A50F5}" destId="{81BAF8BA-3010-49D3-84CD-598D14D6CF94}" srcOrd="0" destOrd="0" presId="urn:microsoft.com/office/officeart/2005/8/layout/list1"/>
    <dgm:cxn modelId="{C3F95E86-BE41-4FA9-95AC-A312D54FC49F}" srcId="{93DD5C2C-D400-4DFD-BCC8-7EB74A93F697}" destId="{20F659A2-6ABF-43B8-88D0-500133D03E45}" srcOrd="3" destOrd="0" parTransId="{C0159DB3-C529-4583-8BA4-07316C5B153C}" sibTransId="{B20E29F2-6D88-404C-992D-12F5229C3FF1}"/>
    <dgm:cxn modelId="{8542B992-5773-4700-BACC-168A3C25D253}" srcId="{93DD5C2C-D400-4DFD-BCC8-7EB74A93F697}" destId="{DFCABD9F-B4FE-4D7F-9AD7-E1366595DA03}" srcOrd="2" destOrd="0" parTransId="{51B4FBA7-7FAE-4C84-ABB8-50503F34AF35}" sibTransId="{24900FB4-8614-40B5-A86F-92014BE45C23}"/>
    <dgm:cxn modelId="{131638B8-37AF-4D02-908F-DCFC23FBE7E9}" srcId="{23248FAD-7DE6-4C9B-9D62-E0D9DFBE5CAE}" destId="{730207D4-4A79-4937-BB08-DA7BFCF41043}" srcOrd="0" destOrd="0" parTransId="{62E59463-69D0-43F3-BCCE-8E38DB925A17}" sibTransId="{310242BD-E265-4503-A40F-D7AA302E4A8D}"/>
    <dgm:cxn modelId="{82F658BE-C517-48A3-BB1A-7E46C054D92C}" srcId="{D924973B-BE9F-4220-A1F2-9B59E108B46E}" destId="{245951CB-EA29-45F2-8B1D-0A617843EED1}" srcOrd="0" destOrd="0" parTransId="{17B31647-4F82-4379-939D-FFE03471B335}" sibTransId="{A4BDD212-DED8-405B-BBE9-1DBC731D4BC8}"/>
    <dgm:cxn modelId="{3E5A59BF-5FA5-4025-9A3D-24B3EBDEA31E}" type="presOf" srcId="{A10178CE-2483-41CA-8DFE-379BC03C7BD2}" destId="{084B010E-EA28-492B-9718-92EBC22E3AEC}" srcOrd="0" destOrd="0" presId="urn:microsoft.com/office/officeart/2005/8/layout/list1"/>
    <dgm:cxn modelId="{B1D7F0C4-E6E1-4EB8-9503-92352AF497F2}" type="presOf" srcId="{20F659A2-6ABF-43B8-88D0-500133D03E45}" destId="{20420270-C6A7-43D3-92AC-00A4F1CEFB7F}" srcOrd="1" destOrd="0" presId="urn:microsoft.com/office/officeart/2005/8/layout/list1"/>
    <dgm:cxn modelId="{D3CD50CE-8018-4CFF-A3AA-94914B95DCC7}" type="presOf" srcId="{DFCABD9F-B4FE-4D7F-9AD7-E1366595DA03}" destId="{9235DBC8-FD2B-4D35-BB7E-A09FBB59DA8E}" srcOrd="1" destOrd="0" presId="urn:microsoft.com/office/officeart/2005/8/layout/list1"/>
    <dgm:cxn modelId="{4104D0EA-3413-45E2-B902-F46409F90587}" type="presOf" srcId="{93DD5C2C-D400-4DFD-BCC8-7EB74A93F697}" destId="{8C61B3E2-321B-4A10-9ABE-7E9ACF2908A4}" srcOrd="0" destOrd="0" presId="urn:microsoft.com/office/officeart/2005/8/layout/list1"/>
    <dgm:cxn modelId="{AAA247EF-C4CC-4E86-96CC-E57A19874681}" srcId="{93DD5C2C-D400-4DFD-BCC8-7EB74A93F697}" destId="{23248FAD-7DE6-4C9B-9D62-E0D9DFBE5CAE}" srcOrd="1" destOrd="0" parTransId="{6A8245E3-50DB-407F-B961-1569CDCDE2B5}" sibTransId="{4415FA87-B63D-41E3-B96A-FFCAF616B822}"/>
    <dgm:cxn modelId="{87E01DF0-0F92-47AC-88E5-19347775A1D2}" type="presOf" srcId="{A10178CE-2483-41CA-8DFE-379BC03C7BD2}" destId="{D469F4E4-9112-4F48-869D-D159E0E64166}" srcOrd="1" destOrd="0" presId="urn:microsoft.com/office/officeart/2005/8/layout/list1"/>
    <dgm:cxn modelId="{96C6B8F0-629B-4354-98F3-9444A33256FC}" type="presOf" srcId="{DFCABD9F-B4FE-4D7F-9AD7-E1366595DA03}" destId="{B9D3C5E4-AF78-45F3-A349-6461CBC3B73A}" srcOrd="0" destOrd="0" presId="urn:microsoft.com/office/officeart/2005/8/layout/list1"/>
    <dgm:cxn modelId="{1C7EBBF1-7669-4DE0-A40E-2C557FCE7B73}" srcId="{A10178CE-2483-41CA-8DFE-379BC03C7BD2}" destId="{09AFC915-A102-4F58-BAC4-3ED48C5A50F5}" srcOrd="0" destOrd="0" parTransId="{EBFA30CB-927A-4634-8B4E-0CACE4F54F04}" sibTransId="{3310C7E6-1B99-4ED6-AEFF-D3BD4934DE18}"/>
    <dgm:cxn modelId="{596F72F6-AA8E-4631-ADFF-426FBCBEDE62}" srcId="{93DD5C2C-D400-4DFD-BCC8-7EB74A93F697}" destId="{D924973B-BE9F-4220-A1F2-9B59E108B46E}" srcOrd="0" destOrd="0" parTransId="{3AC99AE2-D531-4FEF-89C1-43B32CE10FC6}" sibTransId="{E0218C2E-DF05-4A63-8A64-46743A0DD843}"/>
    <dgm:cxn modelId="{3712FDF9-2CD3-41AC-9C4B-70B61F0054D8}" type="presOf" srcId="{730207D4-4A79-4937-BB08-DA7BFCF41043}" destId="{3B061DA7-F0D0-4378-847B-BD896AF94174}" srcOrd="0" destOrd="0" presId="urn:microsoft.com/office/officeart/2005/8/layout/list1"/>
    <dgm:cxn modelId="{CA797410-C455-4B48-9863-FF07BBFB0591}" type="presParOf" srcId="{8C61B3E2-321B-4A10-9ABE-7E9ACF2908A4}" destId="{329D9DB1-A556-4CDF-9863-8CF6279294F7}" srcOrd="0" destOrd="0" presId="urn:microsoft.com/office/officeart/2005/8/layout/list1"/>
    <dgm:cxn modelId="{D6570D19-9193-436E-8EDD-25E34420E875}" type="presParOf" srcId="{329D9DB1-A556-4CDF-9863-8CF6279294F7}" destId="{001FFFBE-46BD-49E9-A3C7-FCEBFEB2B0CF}" srcOrd="0" destOrd="0" presId="urn:microsoft.com/office/officeart/2005/8/layout/list1"/>
    <dgm:cxn modelId="{A970F821-0038-4AE6-9DB2-79A4DAE1A82E}" type="presParOf" srcId="{329D9DB1-A556-4CDF-9863-8CF6279294F7}" destId="{452782C6-DA09-4537-BC08-EEF4D3C1E0B0}" srcOrd="1" destOrd="0" presId="urn:microsoft.com/office/officeart/2005/8/layout/list1"/>
    <dgm:cxn modelId="{74BDD1CD-1916-4F87-B27D-CECFBDABC924}" type="presParOf" srcId="{8C61B3E2-321B-4A10-9ABE-7E9ACF2908A4}" destId="{3D721758-3C52-4EE7-AC30-564EC2F6F132}" srcOrd="1" destOrd="0" presId="urn:microsoft.com/office/officeart/2005/8/layout/list1"/>
    <dgm:cxn modelId="{2F6E275C-A6E7-4837-BC70-086E66689DDA}" type="presParOf" srcId="{8C61B3E2-321B-4A10-9ABE-7E9ACF2908A4}" destId="{8AD9A384-C37B-46E9-B8FB-C6F2F627B0D9}" srcOrd="2" destOrd="0" presId="urn:microsoft.com/office/officeart/2005/8/layout/list1"/>
    <dgm:cxn modelId="{16889B5C-8FD9-41A9-8A90-838EDDE4E06E}" type="presParOf" srcId="{8C61B3E2-321B-4A10-9ABE-7E9ACF2908A4}" destId="{48913475-10A6-4509-8299-F85814BF653C}" srcOrd="3" destOrd="0" presId="urn:microsoft.com/office/officeart/2005/8/layout/list1"/>
    <dgm:cxn modelId="{C58564D6-04F1-487C-A010-7267C6F74CF8}" type="presParOf" srcId="{8C61B3E2-321B-4A10-9ABE-7E9ACF2908A4}" destId="{E548BDD5-1F15-4BD9-9BDF-3E67463181BD}" srcOrd="4" destOrd="0" presId="urn:microsoft.com/office/officeart/2005/8/layout/list1"/>
    <dgm:cxn modelId="{D20D88BD-7E7D-4523-AB54-D2EFB4CBEC4A}" type="presParOf" srcId="{E548BDD5-1F15-4BD9-9BDF-3E67463181BD}" destId="{45B6C9E1-A7FF-4FA1-910B-C73A90464B77}" srcOrd="0" destOrd="0" presId="urn:microsoft.com/office/officeart/2005/8/layout/list1"/>
    <dgm:cxn modelId="{2A0410D1-CEBF-4EFA-836E-26397BC7031E}" type="presParOf" srcId="{E548BDD5-1F15-4BD9-9BDF-3E67463181BD}" destId="{89E92B0E-941D-4500-A261-BEC4ABAB6818}" srcOrd="1" destOrd="0" presId="urn:microsoft.com/office/officeart/2005/8/layout/list1"/>
    <dgm:cxn modelId="{5D43F31F-A92D-4E62-9B6B-C905CCB41C42}" type="presParOf" srcId="{8C61B3E2-321B-4A10-9ABE-7E9ACF2908A4}" destId="{43552391-FC49-4A89-8D5F-D9E0EB8A3B2F}" srcOrd="5" destOrd="0" presId="urn:microsoft.com/office/officeart/2005/8/layout/list1"/>
    <dgm:cxn modelId="{37A0A634-B8AA-48E6-B872-4E1C364BCF5F}" type="presParOf" srcId="{8C61B3E2-321B-4A10-9ABE-7E9ACF2908A4}" destId="{3B061DA7-F0D0-4378-847B-BD896AF94174}" srcOrd="6" destOrd="0" presId="urn:microsoft.com/office/officeart/2005/8/layout/list1"/>
    <dgm:cxn modelId="{14F153DD-3672-4584-8041-06B20C912957}" type="presParOf" srcId="{8C61B3E2-321B-4A10-9ABE-7E9ACF2908A4}" destId="{74B35C36-6293-4A32-B79D-691D9D274BA9}" srcOrd="7" destOrd="0" presId="urn:microsoft.com/office/officeart/2005/8/layout/list1"/>
    <dgm:cxn modelId="{3776F38A-A399-4802-ABB5-A0FA08B0E41C}" type="presParOf" srcId="{8C61B3E2-321B-4A10-9ABE-7E9ACF2908A4}" destId="{6B8366FC-8489-4F59-A4F4-3C02E568CEDF}" srcOrd="8" destOrd="0" presId="urn:microsoft.com/office/officeart/2005/8/layout/list1"/>
    <dgm:cxn modelId="{9214ABA0-19FF-4261-BD33-CE49E00C6F9C}" type="presParOf" srcId="{6B8366FC-8489-4F59-A4F4-3C02E568CEDF}" destId="{B9D3C5E4-AF78-45F3-A349-6461CBC3B73A}" srcOrd="0" destOrd="0" presId="urn:microsoft.com/office/officeart/2005/8/layout/list1"/>
    <dgm:cxn modelId="{37586F98-0C44-4F9B-B19D-8CD8D4253DE4}" type="presParOf" srcId="{6B8366FC-8489-4F59-A4F4-3C02E568CEDF}" destId="{9235DBC8-FD2B-4D35-BB7E-A09FBB59DA8E}" srcOrd="1" destOrd="0" presId="urn:microsoft.com/office/officeart/2005/8/layout/list1"/>
    <dgm:cxn modelId="{95FCC8F2-BA91-41DC-B390-9678D6A25D8C}" type="presParOf" srcId="{8C61B3E2-321B-4A10-9ABE-7E9ACF2908A4}" destId="{CAB2550E-32AE-4BD0-9D2B-5514D9308156}" srcOrd="9" destOrd="0" presId="urn:microsoft.com/office/officeart/2005/8/layout/list1"/>
    <dgm:cxn modelId="{AF162353-2464-4ED9-A5E0-402515B98626}" type="presParOf" srcId="{8C61B3E2-321B-4A10-9ABE-7E9ACF2908A4}" destId="{6F27E327-D431-4374-A220-13A18C78D3C1}" srcOrd="10" destOrd="0" presId="urn:microsoft.com/office/officeart/2005/8/layout/list1"/>
    <dgm:cxn modelId="{2BD235D0-2908-4575-A4AC-EE76CEC6DC70}" type="presParOf" srcId="{8C61B3E2-321B-4A10-9ABE-7E9ACF2908A4}" destId="{4E6D19C7-5C44-4683-A6E2-77511375BC1B}" srcOrd="11" destOrd="0" presId="urn:microsoft.com/office/officeart/2005/8/layout/list1"/>
    <dgm:cxn modelId="{1DD8DEFB-C238-4620-A223-FDB85C26A649}" type="presParOf" srcId="{8C61B3E2-321B-4A10-9ABE-7E9ACF2908A4}" destId="{9129A4EB-BB8F-44F6-88B5-411DD12E73D3}" srcOrd="12" destOrd="0" presId="urn:microsoft.com/office/officeart/2005/8/layout/list1"/>
    <dgm:cxn modelId="{C0D0E303-FAE6-491E-9B30-45BCEA9165EF}" type="presParOf" srcId="{9129A4EB-BB8F-44F6-88B5-411DD12E73D3}" destId="{AAED3B96-A28F-4BE0-8627-F4FE18A91D1D}" srcOrd="0" destOrd="0" presId="urn:microsoft.com/office/officeart/2005/8/layout/list1"/>
    <dgm:cxn modelId="{4C469A12-7645-4ECA-B86B-7CC22213F8B2}" type="presParOf" srcId="{9129A4EB-BB8F-44F6-88B5-411DD12E73D3}" destId="{20420270-C6A7-43D3-92AC-00A4F1CEFB7F}" srcOrd="1" destOrd="0" presId="urn:microsoft.com/office/officeart/2005/8/layout/list1"/>
    <dgm:cxn modelId="{6B37A197-E0A9-4053-B9F0-19FEA3489468}" type="presParOf" srcId="{8C61B3E2-321B-4A10-9ABE-7E9ACF2908A4}" destId="{61E528FA-C8E7-43CC-A984-D08526ECBC46}" srcOrd="13" destOrd="0" presId="urn:microsoft.com/office/officeart/2005/8/layout/list1"/>
    <dgm:cxn modelId="{214FE98F-502A-42E6-80A6-EA7B9B6094F3}" type="presParOf" srcId="{8C61B3E2-321B-4A10-9ABE-7E9ACF2908A4}" destId="{B75EC375-E557-463C-B25F-17159E839DCB}" srcOrd="14" destOrd="0" presId="urn:microsoft.com/office/officeart/2005/8/layout/list1"/>
    <dgm:cxn modelId="{0AA3928E-B30C-4BE2-8AC0-070A27A831FC}" type="presParOf" srcId="{8C61B3E2-321B-4A10-9ABE-7E9ACF2908A4}" destId="{45CD8A2F-0DEE-40F9-B16D-BBC8F3B3ADA4}" srcOrd="15" destOrd="0" presId="urn:microsoft.com/office/officeart/2005/8/layout/list1"/>
    <dgm:cxn modelId="{EFC0B2BE-C202-416D-85FD-8B2032A513A5}" type="presParOf" srcId="{8C61B3E2-321B-4A10-9ABE-7E9ACF2908A4}" destId="{54B7D8CB-E534-4379-B05F-C530A652FEA4}" srcOrd="16" destOrd="0" presId="urn:microsoft.com/office/officeart/2005/8/layout/list1"/>
    <dgm:cxn modelId="{43385DEA-2784-4C79-AFB0-FEED6EA4965F}" type="presParOf" srcId="{54B7D8CB-E534-4379-B05F-C530A652FEA4}" destId="{084B010E-EA28-492B-9718-92EBC22E3AEC}" srcOrd="0" destOrd="0" presId="urn:microsoft.com/office/officeart/2005/8/layout/list1"/>
    <dgm:cxn modelId="{089A6DBB-EF67-474F-9150-A178349FFC52}" type="presParOf" srcId="{54B7D8CB-E534-4379-B05F-C530A652FEA4}" destId="{D469F4E4-9112-4F48-869D-D159E0E64166}" srcOrd="1" destOrd="0" presId="urn:microsoft.com/office/officeart/2005/8/layout/list1"/>
    <dgm:cxn modelId="{47C79C30-DDFE-4EB6-933B-DD9AAE162E3C}" type="presParOf" srcId="{8C61B3E2-321B-4A10-9ABE-7E9ACF2908A4}" destId="{42318271-26A6-4AC3-A70D-C5105BAA26F1}" srcOrd="17" destOrd="0" presId="urn:microsoft.com/office/officeart/2005/8/layout/list1"/>
    <dgm:cxn modelId="{F131D99F-A7E8-402C-B722-72AAF51D5A74}" type="presParOf" srcId="{8C61B3E2-321B-4A10-9ABE-7E9ACF2908A4}" destId="{81BAF8BA-3010-49D3-84CD-598D14D6CF94}"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905BEE-8EAA-42EB-BECB-CFADB97B128D}"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CA"/>
        </a:p>
      </dgm:t>
    </dgm:pt>
    <dgm:pt modelId="{DC92F6F7-338D-4C7D-9C79-753B26E43107}">
      <dgm:prSet custT="1"/>
      <dgm:spPr/>
      <dgm:t>
        <a:bodyPr/>
        <a:lstStyle/>
        <a:p>
          <a:pPr algn="ctr">
            <a:buClrTx/>
            <a:buSzTx/>
            <a:buFont typeface="+mj-lt"/>
            <a:buNone/>
          </a:pPr>
          <a:endParaRPr kumimoji="0" lang="en-US" sz="2000" b="1" i="0" u="none" strike="noStrike" cap="none" spc="0" normalizeH="0" baseline="0" noProof="0" dirty="0">
            <a:ln>
              <a:noFill/>
            </a:ln>
            <a:solidFill>
              <a:prstClr val="white">
                <a:lumMod val="95000"/>
              </a:prstClr>
            </a:solidFill>
            <a:effectLst/>
            <a:uLnTx/>
            <a:uFillTx/>
            <a:latin typeface="Univers"/>
            <a:ea typeface="+mn-ea"/>
            <a:cs typeface="+mn-cs"/>
          </a:endParaRPr>
        </a:p>
        <a:p>
          <a:pPr algn="ctr">
            <a:buClrTx/>
            <a:buSzTx/>
            <a:buFont typeface="+mj-lt"/>
            <a:buNone/>
          </a:pPr>
          <a:r>
            <a:rPr kumimoji="0" lang="en-US" sz="2000" b="1" i="0" u="none" strike="noStrike" cap="none" spc="0" normalizeH="0" baseline="0" noProof="0" dirty="0">
              <a:ln>
                <a:noFill/>
              </a:ln>
              <a:solidFill>
                <a:prstClr val="white">
                  <a:lumMod val="95000"/>
                </a:prstClr>
              </a:solidFill>
              <a:effectLst/>
              <a:uLnTx/>
              <a:uFillTx/>
              <a:latin typeface="Univers"/>
              <a:ea typeface="+mn-ea"/>
              <a:cs typeface="+mn-cs"/>
            </a:rPr>
            <a:t>1. How can we transfer personal data securely within their network?</a:t>
          </a:r>
          <a:endParaRPr kumimoji="0" lang="en-CA" sz="2000" b="1" i="0" u="none" strike="noStrike" cap="none" spc="0" normalizeH="0" baseline="0" noProof="0" dirty="0">
            <a:ln>
              <a:noFill/>
            </a:ln>
            <a:solidFill>
              <a:prstClr val="white">
                <a:lumMod val="95000"/>
              </a:prstClr>
            </a:solidFill>
            <a:effectLst/>
            <a:uLnTx/>
            <a:uFillTx/>
            <a:latin typeface="Univers"/>
            <a:ea typeface="+mn-ea"/>
            <a:cs typeface="+mn-cs"/>
          </a:endParaRPr>
        </a:p>
        <a:p>
          <a:pPr algn="ctr">
            <a:buClrTx/>
            <a:buSzTx/>
            <a:buFont typeface="+mj-lt"/>
            <a:buNone/>
          </a:pPr>
          <a:endParaRPr lang="en-CA" sz="2000" b="1" dirty="0">
            <a:latin typeface="+mn-lt"/>
          </a:endParaRPr>
        </a:p>
      </dgm:t>
    </dgm:pt>
    <dgm:pt modelId="{41ADA76E-22EC-47CF-88DE-A1F3BBEAC733}" type="parTrans" cxnId="{0D4BA111-4BAD-4AD0-802D-91DF6F359C4F}">
      <dgm:prSet/>
      <dgm:spPr/>
      <dgm:t>
        <a:bodyPr/>
        <a:lstStyle/>
        <a:p>
          <a:pPr algn="ctr"/>
          <a:endParaRPr lang="en-CA" sz="1600" b="1">
            <a:latin typeface="+mn-lt"/>
          </a:endParaRPr>
        </a:p>
      </dgm:t>
    </dgm:pt>
    <dgm:pt modelId="{0294CC27-16EB-4D82-8217-7B93CBD96903}" type="sibTrans" cxnId="{0D4BA111-4BAD-4AD0-802D-91DF6F359C4F}">
      <dgm:prSet/>
      <dgm:spPr/>
      <dgm:t>
        <a:bodyPr/>
        <a:lstStyle/>
        <a:p>
          <a:pPr algn="ctr"/>
          <a:endParaRPr lang="en-CA" sz="1600" b="1">
            <a:latin typeface="+mn-lt"/>
          </a:endParaRPr>
        </a:p>
      </dgm:t>
    </dgm:pt>
    <dgm:pt modelId="{BA6CEDCD-6DCA-4C3B-BA88-E9DD2CE7DE3C}" type="pres">
      <dgm:prSet presAssocID="{00905BEE-8EAA-42EB-BECB-CFADB97B128D}" presName="Name0" presStyleCnt="0">
        <dgm:presLayoutVars>
          <dgm:dir/>
          <dgm:resizeHandles val="exact"/>
        </dgm:presLayoutVars>
      </dgm:prSet>
      <dgm:spPr/>
    </dgm:pt>
    <dgm:pt modelId="{692DF3F0-FB67-43B6-98B0-74E29ED1D9EE}" type="pres">
      <dgm:prSet presAssocID="{DC92F6F7-338D-4C7D-9C79-753B26E43107}" presName="node" presStyleLbl="node1" presStyleIdx="0" presStyleCnt="1" custLinFactY="-200000" custLinFactNeighborX="-164" custLinFactNeighborY="-211086">
        <dgm:presLayoutVars>
          <dgm:bulletEnabled val="1"/>
        </dgm:presLayoutVars>
      </dgm:prSet>
      <dgm:spPr/>
    </dgm:pt>
  </dgm:ptLst>
  <dgm:cxnLst>
    <dgm:cxn modelId="{0D4BA111-4BAD-4AD0-802D-91DF6F359C4F}" srcId="{00905BEE-8EAA-42EB-BECB-CFADB97B128D}" destId="{DC92F6F7-338D-4C7D-9C79-753B26E43107}" srcOrd="0" destOrd="0" parTransId="{41ADA76E-22EC-47CF-88DE-A1F3BBEAC733}" sibTransId="{0294CC27-16EB-4D82-8217-7B93CBD96903}"/>
    <dgm:cxn modelId="{633DCA4F-259C-4ABB-AE07-CC37F3B97890}" type="presOf" srcId="{DC92F6F7-338D-4C7D-9C79-753B26E43107}" destId="{692DF3F0-FB67-43B6-98B0-74E29ED1D9EE}" srcOrd="0" destOrd="0" presId="urn:microsoft.com/office/officeart/2005/8/layout/process1"/>
    <dgm:cxn modelId="{D4CB5E90-E03A-4E16-AC92-474260EB913F}" type="presOf" srcId="{00905BEE-8EAA-42EB-BECB-CFADB97B128D}" destId="{BA6CEDCD-6DCA-4C3B-BA88-E9DD2CE7DE3C}" srcOrd="0" destOrd="0" presId="urn:microsoft.com/office/officeart/2005/8/layout/process1"/>
    <dgm:cxn modelId="{68B63A72-9DC4-403E-9FDF-1ECE2EDA69CA}" type="presParOf" srcId="{BA6CEDCD-6DCA-4C3B-BA88-E9DD2CE7DE3C}" destId="{692DF3F0-FB67-43B6-98B0-74E29ED1D9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905BEE-8EAA-42EB-BECB-CFADB97B128D}"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CA"/>
        </a:p>
      </dgm:t>
    </dgm:pt>
    <dgm:pt modelId="{DC92F6F7-338D-4C7D-9C79-753B26E43107}">
      <dgm:prSet custT="1"/>
      <dgm:spPr/>
      <dgm:t>
        <a:bodyPr/>
        <a:lstStyle/>
        <a:p>
          <a:pPr algn="ctr">
            <a:buClrTx/>
            <a:buSzTx/>
            <a:buFont typeface="+mj-lt"/>
            <a:buNone/>
          </a:pPr>
          <a:r>
            <a:rPr kumimoji="0" lang="en-US" sz="2000" b="1" i="0" u="none" strike="noStrike" cap="none" spc="0" normalizeH="0" baseline="0" noProof="0" dirty="0">
              <a:ln>
                <a:noFill/>
              </a:ln>
              <a:solidFill>
                <a:prstClr val="white">
                  <a:lumMod val="95000"/>
                </a:prstClr>
              </a:solidFill>
              <a:effectLst/>
              <a:uLnTx/>
              <a:uFillTx/>
              <a:latin typeface="Univers"/>
              <a:ea typeface="+mn-ea"/>
              <a:cs typeface="+mn-cs"/>
            </a:rPr>
            <a:t>2. What security protocol is best for transferring personal files?</a:t>
          </a:r>
          <a:endParaRPr lang="en-CA" sz="2000" b="1" dirty="0">
            <a:latin typeface="+mn-lt"/>
          </a:endParaRPr>
        </a:p>
      </dgm:t>
    </dgm:pt>
    <dgm:pt modelId="{41ADA76E-22EC-47CF-88DE-A1F3BBEAC733}" type="parTrans" cxnId="{0D4BA111-4BAD-4AD0-802D-91DF6F359C4F}">
      <dgm:prSet/>
      <dgm:spPr/>
      <dgm:t>
        <a:bodyPr/>
        <a:lstStyle/>
        <a:p>
          <a:pPr algn="ctr"/>
          <a:endParaRPr lang="en-CA" sz="1600">
            <a:latin typeface="+mn-lt"/>
          </a:endParaRPr>
        </a:p>
      </dgm:t>
    </dgm:pt>
    <dgm:pt modelId="{0294CC27-16EB-4D82-8217-7B93CBD96903}" type="sibTrans" cxnId="{0D4BA111-4BAD-4AD0-802D-91DF6F359C4F}">
      <dgm:prSet/>
      <dgm:spPr/>
      <dgm:t>
        <a:bodyPr/>
        <a:lstStyle/>
        <a:p>
          <a:pPr algn="ctr"/>
          <a:endParaRPr lang="en-CA" sz="1600">
            <a:latin typeface="+mn-lt"/>
          </a:endParaRPr>
        </a:p>
      </dgm:t>
    </dgm:pt>
    <dgm:pt modelId="{BA6CEDCD-6DCA-4C3B-BA88-E9DD2CE7DE3C}" type="pres">
      <dgm:prSet presAssocID="{00905BEE-8EAA-42EB-BECB-CFADB97B128D}" presName="Name0" presStyleCnt="0">
        <dgm:presLayoutVars>
          <dgm:dir/>
          <dgm:resizeHandles val="exact"/>
        </dgm:presLayoutVars>
      </dgm:prSet>
      <dgm:spPr/>
    </dgm:pt>
    <dgm:pt modelId="{692DF3F0-FB67-43B6-98B0-74E29ED1D9EE}" type="pres">
      <dgm:prSet presAssocID="{DC92F6F7-338D-4C7D-9C79-753B26E43107}" presName="node" presStyleLbl="node1" presStyleIdx="0" presStyleCnt="1" custLinFactY="-200000" custLinFactNeighborX="-164" custLinFactNeighborY="-211086">
        <dgm:presLayoutVars>
          <dgm:bulletEnabled val="1"/>
        </dgm:presLayoutVars>
      </dgm:prSet>
      <dgm:spPr/>
    </dgm:pt>
  </dgm:ptLst>
  <dgm:cxnLst>
    <dgm:cxn modelId="{0D4BA111-4BAD-4AD0-802D-91DF6F359C4F}" srcId="{00905BEE-8EAA-42EB-BECB-CFADB97B128D}" destId="{DC92F6F7-338D-4C7D-9C79-753B26E43107}" srcOrd="0" destOrd="0" parTransId="{41ADA76E-22EC-47CF-88DE-A1F3BBEAC733}" sibTransId="{0294CC27-16EB-4D82-8217-7B93CBD96903}"/>
    <dgm:cxn modelId="{633DCA4F-259C-4ABB-AE07-CC37F3B97890}" type="presOf" srcId="{DC92F6F7-338D-4C7D-9C79-753B26E43107}" destId="{692DF3F0-FB67-43B6-98B0-74E29ED1D9EE}" srcOrd="0" destOrd="0" presId="urn:microsoft.com/office/officeart/2005/8/layout/process1"/>
    <dgm:cxn modelId="{D4CB5E90-E03A-4E16-AC92-474260EB913F}" type="presOf" srcId="{00905BEE-8EAA-42EB-BECB-CFADB97B128D}" destId="{BA6CEDCD-6DCA-4C3B-BA88-E9DD2CE7DE3C}" srcOrd="0" destOrd="0" presId="urn:microsoft.com/office/officeart/2005/8/layout/process1"/>
    <dgm:cxn modelId="{68B63A72-9DC4-403E-9FDF-1ECE2EDA69CA}" type="presParOf" srcId="{BA6CEDCD-6DCA-4C3B-BA88-E9DD2CE7DE3C}" destId="{692DF3F0-FB67-43B6-98B0-74E29ED1D9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905BEE-8EAA-42EB-BECB-CFADB97B128D}"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CA"/>
        </a:p>
      </dgm:t>
    </dgm:pt>
    <dgm:pt modelId="{DC92F6F7-338D-4C7D-9C79-753B26E43107}">
      <dgm:prSet custT="1"/>
      <dgm:spPr/>
      <dgm:t>
        <a:bodyPr/>
        <a:lstStyle/>
        <a:p>
          <a:pPr algn="ctr">
            <a:buClrTx/>
            <a:buSzTx/>
            <a:buFont typeface="+mj-lt"/>
            <a:buNone/>
          </a:pPr>
          <a:r>
            <a:rPr lang="en-CA" sz="2000" b="1" dirty="0"/>
            <a:t>3. Can we encode and encrypt images?</a:t>
          </a:r>
          <a:endParaRPr lang="en-CA" sz="2000" b="1" dirty="0">
            <a:latin typeface="+mn-lt"/>
          </a:endParaRPr>
        </a:p>
      </dgm:t>
    </dgm:pt>
    <dgm:pt modelId="{41ADA76E-22EC-47CF-88DE-A1F3BBEAC733}" type="parTrans" cxnId="{0D4BA111-4BAD-4AD0-802D-91DF6F359C4F}">
      <dgm:prSet/>
      <dgm:spPr/>
      <dgm:t>
        <a:bodyPr/>
        <a:lstStyle/>
        <a:p>
          <a:pPr algn="ctr"/>
          <a:endParaRPr lang="en-CA" sz="1600">
            <a:latin typeface="+mn-lt"/>
          </a:endParaRPr>
        </a:p>
      </dgm:t>
    </dgm:pt>
    <dgm:pt modelId="{0294CC27-16EB-4D82-8217-7B93CBD96903}" type="sibTrans" cxnId="{0D4BA111-4BAD-4AD0-802D-91DF6F359C4F}">
      <dgm:prSet/>
      <dgm:spPr/>
      <dgm:t>
        <a:bodyPr/>
        <a:lstStyle/>
        <a:p>
          <a:pPr algn="ctr"/>
          <a:endParaRPr lang="en-CA" sz="1600">
            <a:latin typeface="+mn-lt"/>
          </a:endParaRPr>
        </a:p>
      </dgm:t>
    </dgm:pt>
    <dgm:pt modelId="{BA6CEDCD-6DCA-4C3B-BA88-E9DD2CE7DE3C}" type="pres">
      <dgm:prSet presAssocID="{00905BEE-8EAA-42EB-BECB-CFADB97B128D}" presName="Name0" presStyleCnt="0">
        <dgm:presLayoutVars>
          <dgm:dir/>
          <dgm:resizeHandles val="exact"/>
        </dgm:presLayoutVars>
      </dgm:prSet>
      <dgm:spPr/>
    </dgm:pt>
    <dgm:pt modelId="{692DF3F0-FB67-43B6-98B0-74E29ED1D9EE}" type="pres">
      <dgm:prSet presAssocID="{DC92F6F7-338D-4C7D-9C79-753B26E43107}" presName="node" presStyleLbl="node1" presStyleIdx="0" presStyleCnt="1" custLinFactY="-200000" custLinFactNeighborX="-164" custLinFactNeighborY="-211086">
        <dgm:presLayoutVars>
          <dgm:bulletEnabled val="1"/>
        </dgm:presLayoutVars>
      </dgm:prSet>
      <dgm:spPr/>
    </dgm:pt>
  </dgm:ptLst>
  <dgm:cxnLst>
    <dgm:cxn modelId="{0D4BA111-4BAD-4AD0-802D-91DF6F359C4F}" srcId="{00905BEE-8EAA-42EB-BECB-CFADB97B128D}" destId="{DC92F6F7-338D-4C7D-9C79-753B26E43107}" srcOrd="0" destOrd="0" parTransId="{41ADA76E-22EC-47CF-88DE-A1F3BBEAC733}" sibTransId="{0294CC27-16EB-4D82-8217-7B93CBD96903}"/>
    <dgm:cxn modelId="{633DCA4F-259C-4ABB-AE07-CC37F3B97890}" type="presOf" srcId="{DC92F6F7-338D-4C7D-9C79-753B26E43107}" destId="{692DF3F0-FB67-43B6-98B0-74E29ED1D9EE}" srcOrd="0" destOrd="0" presId="urn:microsoft.com/office/officeart/2005/8/layout/process1"/>
    <dgm:cxn modelId="{D4CB5E90-E03A-4E16-AC92-474260EB913F}" type="presOf" srcId="{00905BEE-8EAA-42EB-BECB-CFADB97B128D}" destId="{BA6CEDCD-6DCA-4C3B-BA88-E9DD2CE7DE3C}" srcOrd="0" destOrd="0" presId="urn:microsoft.com/office/officeart/2005/8/layout/process1"/>
    <dgm:cxn modelId="{68B63A72-9DC4-403E-9FDF-1ECE2EDA69CA}" type="presParOf" srcId="{BA6CEDCD-6DCA-4C3B-BA88-E9DD2CE7DE3C}" destId="{692DF3F0-FB67-43B6-98B0-74E29ED1D9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905BEE-8EAA-42EB-BECB-CFADB97B128D}"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CA"/>
        </a:p>
      </dgm:t>
    </dgm:pt>
    <dgm:pt modelId="{DC92F6F7-338D-4C7D-9C79-753B26E43107}">
      <dgm:prSet custT="1"/>
      <dgm:spPr/>
      <dgm:t>
        <a:bodyPr/>
        <a:lstStyle/>
        <a:p>
          <a:pPr algn="ctr">
            <a:buClrTx/>
            <a:buSzTx/>
            <a:buFont typeface="+mj-lt"/>
            <a:buNone/>
          </a:pPr>
          <a:r>
            <a:rPr lang="en-CA" sz="2000" b="1" dirty="0"/>
            <a:t>4. Our database cannot be moved from the site and we need to be able to access it externally using a secure</a:t>
          </a:r>
          <a:r>
            <a:rPr lang="en-CA" sz="2000" b="1" i="1" dirty="0"/>
            <a:t> </a:t>
          </a:r>
          <a:r>
            <a:rPr lang="en-CA" sz="2000" b="1" dirty="0"/>
            <a:t>API. Can you explain the architecture of a secure API?</a:t>
          </a:r>
          <a:endParaRPr lang="en-CA" sz="2000" b="1" dirty="0">
            <a:latin typeface="+mn-lt"/>
          </a:endParaRPr>
        </a:p>
      </dgm:t>
    </dgm:pt>
    <dgm:pt modelId="{41ADA76E-22EC-47CF-88DE-A1F3BBEAC733}" type="parTrans" cxnId="{0D4BA111-4BAD-4AD0-802D-91DF6F359C4F}">
      <dgm:prSet/>
      <dgm:spPr/>
      <dgm:t>
        <a:bodyPr/>
        <a:lstStyle/>
        <a:p>
          <a:pPr algn="ctr"/>
          <a:endParaRPr lang="en-CA" sz="1600">
            <a:latin typeface="+mn-lt"/>
          </a:endParaRPr>
        </a:p>
      </dgm:t>
    </dgm:pt>
    <dgm:pt modelId="{0294CC27-16EB-4D82-8217-7B93CBD96903}" type="sibTrans" cxnId="{0D4BA111-4BAD-4AD0-802D-91DF6F359C4F}">
      <dgm:prSet/>
      <dgm:spPr/>
      <dgm:t>
        <a:bodyPr/>
        <a:lstStyle/>
        <a:p>
          <a:pPr algn="ctr"/>
          <a:endParaRPr lang="en-CA" sz="1600">
            <a:latin typeface="+mn-lt"/>
          </a:endParaRPr>
        </a:p>
      </dgm:t>
    </dgm:pt>
    <dgm:pt modelId="{BA6CEDCD-6DCA-4C3B-BA88-E9DD2CE7DE3C}" type="pres">
      <dgm:prSet presAssocID="{00905BEE-8EAA-42EB-BECB-CFADB97B128D}" presName="Name0" presStyleCnt="0">
        <dgm:presLayoutVars>
          <dgm:dir/>
          <dgm:resizeHandles val="exact"/>
        </dgm:presLayoutVars>
      </dgm:prSet>
      <dgm:spPr/>
    </dgm:pt>
    <dgm:pt modelId="{692DF3F0-FB67-43B6-98B0-74E29ED1D9EE}" type="pres">
      <dgm:prSet presAssocID="{DC92F6F7-338D-4C7D-9C79-753B26E43107}" presName="node" presStyleLbl="node1" presStyleIdx="0" presStyleCnt="1" custLinFactY="-200000" custLinFactNeighborX="-164" custLinFactNeighborY="-211086">
        <dgm:presLayoutVars>
          <dgm:bulletEnabled val="1"/>
        </dgm:presLayoutVars>
      </dgm:prSet>
      <dgm:spPr/>
    </dgm:pt>
  </dgm:ptLst>
  <dgm:cxnLst>
    <dgm:cxn modelId="{0D4BA111-4BAD-4AD0-802D-91DF6F359C4F}" srcId="{00905BEE-8EAA-42EB-BECB-CFADB97B128D}" destId="{DC92F6F7-338D-4C7D-9C79-753B26E43107}" srcOrd="0" destOrd="0" parTransId="{41ADA76E-22EC-47CF-88DE-A1F3BBEAC733}" sibTransId="{0294CC27-16EB-4D82-8217-7B93CBD96903}"/>
    <dgm:cxn modelId="{633DCA4F-259C-4ABB-AE07-CC37F3B97890}" type="presOf" srcId="{DC92F6F7-338D-4C7D-9C79-753B26E43107}" destId="{692DF3F0-FB67-43B6-98B0-74E29ED1D9EE}" srcOrd="0" destOrd="0" presId="urn:microsoft.com/office/officeart/2005/8/layout/process1"/>
    <dgm:cxn modelId="{D4CB5E90-E03A-4E16-AC92-474260EB913F}" type="presOf" srcId="{00905BEE-8EAA-42EB-BECB-CFADB97B128D}" destId="{BA6CEDCD-6DCA-4C3B-BA88-E9DD2CE7DE3C}" srcOrd="0" destOrd="0" presId="urn:microsoft.com/office/officeart/2005/8/layout/process1"/>
    <dgm:cxn modelId="{68B63A72-9DC4-403E-9FDF-1ECE2EDA69CA}" type="presParOf" srcId="{BA6CEDCD-6DCA-4C3B-BA88-E9DD2CE7DE3C}" destId="{692DF3F0-FB67-43B6-98B0-74E29ED1D9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0905BEE-8EAA-42EB-BECB-CFADB97B128D}"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CA"/>
        </a:p>
      </dgm:t>
    </dgm:pt>
    <dgm:pt modelId="{DC92F6F7-338D-4C7D-9C79-753B26E43107}">
      <dgm:prSet custT="1"/>
      <dgm:spPr/>
      <dgm:t>
        <a:bodyPr/>
        <a:lstStyle/>
        <a:p>
          <a:pPr algn="ctr">
            <a:buClrTx/>
            <a:buSzTx/>
            <a:buFont typeface="+mj-lt"/>
            <a:buNone/>
          </a:pPr>
          <a:r>
            <a:rPr lang="en-US" sz="2000" b="1" dirty="0"/>
            <a:t>5. Can you recommend a secure framework for coding an API?</a:t>
          </a:r>
          <a:endParaRPr lang="en-CA" sz="2000" b="1" dirty="0">
            <a:latin typeface="+mn-lt"/>
          </a:endParaRPr>
        </a:p>
      </dgm:t>
    </dgm:pt>
    <dgm:pt modelId="{41ADA76E-22EC-47CF-88DE-A1F3BBEAC733}" type="parTrans" cxnId="{0D4BA111-4BAD-4AD0-802D-91DF6F359C4F}">
      <dgm:prSet/>
      <dgm:spPr/>
      <dgm:t>
        <a:bodyPr/>
        <a:lstStyle/>
        <a:p>
          <a:pPr algn="ctr"/>
          <a:endParaRPr lang="en-CA" sz="1600">
            <a:latin typeface="+mn-lt"/>
          </a:endParaRPr>
        </a:p>
      </dgm:t>
    </dgm:pt>
    <dgm:pt modelId="{0294CC27-16EB-4D82-8217-7B93CBD96903}" type="sibTrans" cxnId="{0D4BA111-4BAD-4AD0-802D-91DF6F359C4F}">
      <dgm:prSet/>
      <dgm:spPr/>
      <dgm:t>
        <a:bodyPr/>
        <a:lstStyle/>
        <a:p>
          <a:pPr algn="ctr"/>
          <a:endParaRPr lang="en-CA" sz="1600">
            <a:latin typeface="+mn-lt"/>
          </a:endParaRPr>
        </a:p>
      </dgm:t>
    </dgm:pt>
    <dgm:pt modelId="{BA6CEDCD-6DCA-4C3B-BA88-E9DD2CE7DE3C}" type="pres">
      <dgm:prSet presAssocID="{00905BEE-8EAA-42EB-BECB-CFADB97B128D}" presName="Name0" presStyleCnt="0">
        <dgm:presLayoutVars>
          <dgm:dir/>
          <dgm:resizeHandles val="exact"/>
        </dgm:presLayoutVars>
      </dgm:prSet>
      <dgm:spPr/>
    </dgm:pt>
    <dgm:pt modelId="{692DF3F0-FB67-43B6-98B0-74E29ED1D9EE}" type="pres">
      <dgm:prSet presAssocID="{DC92F6F7-338D-4C7D-9C79-753B26E43107}" presName="node" presStyleLbl="node1" presStyleIdx="0" presStyleCnt="1" custLinFactY="-200000" custLinFactNeighborX="-164" custLinFactNeighborY="-211086">
        <dgm:presLayoutVars>
          <dgm:bulletEnabled val="1"/>
        </dgm:presLayoutVars>
      </dgm:prSet>
      <dgm:spPr/>
    </dgm:pt>
  </dgm:ptLst>
  <dgm:cxnLst>
    <dgm:cxn modelId="{0D4BA111-4BAD-4AD0-802D-91DF6F359C4F}" srcId="{00905BEE-8EAA-42EB-BECB-CFADB97B128D}" destId="{DC92F6F7-338D-4C7D-9C79-753B26E43107}" srcOrd="0" destOrd="0" parTransId="{41ADA76E-22EC-47CF-88DE-A1F3BBEAC733}" sibTransId="{0294CC27-16EB-4D82-8217-7B93CBD96903}"/>
    <dgm:cxn modelId="{633DCA4F-259C-4ABB-AE07-CC37F3B97890}" type="presOf" srcId="{DC92F6F7-338D-4C7D-9C79-753B26E43107}" destId="{692DF3F0-FB67-43B6-98B0-74E29ED1D9EE}" srcOrd="0" destOrd="0" presId="urn:microsoft.com/office/officeart/2005/8/layout/process1"/>
    <dgm:cxn modelId="{D4CB5E90-E03A-4E16-AC92-474260EB913F}" type="presOf" srcId="{00905BEE-8EAA-42EB-BECB-CFADB97B128D}" destId="{BA6CEDCD-6DCA-4C3B-BA88-E9DD2CE7DE3C}" srcOrd="0" destOrd="0" presId="urn:microsoft.com/office/officeart/2005/8/layout/process1"/>
    <dgm:cxn modelId="{68B63A72-9DC4-403E-9FDF-1ECE2EDA69CA}" type="presParOf" srcId="{BA6CEDCD-6DCA-4C3B-BA88-E9DD2CE7DE3C}" destId="{692DF3F0-FB67-43B6-98B0-74E29ED1D9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0905BEE-8EAA-42EB-BECB-CFADB97B128D}"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CA"/>
        </a:p>
      </dgm:t>
    </dgm:pt>
    <dgm:pt modelId="{DC92F6F7-338D-4C7D-9C79-753B26E43107}">
      <dgm:prSet custT="1"/>
      <dgm:spPr/>
      <dgm:t>
        <a:bodyPr/>
        <a:lstStyle/>
        <a:p>
          <a:pPr algn="ctr">
            <a:buClrTx/>
            <a:buSzTx/>
            <a:buFont typeface="+mj-lt"/>
            <a:buNone/>
          </a:pPr>
          <a:r>
            <a:rPr lang="en-CA" sz="2000" b="1" dirty="0"/>
            <a:t>6. What data interchange format should we use while transferring data between locations?</a:t>
          </a:r>
          <a:endParaRPr lang="en-CA" sz="2000" b="1" dirty="0">
            <a:latin typeface="+mn-lt"/>
          </a:endParaRPr>
        </a:p>
      </dgm:t>
    </dgm:pt>
    <dgm:pt modelId="{41ADA76E-22EC-47CF-88DE-A1F3BBEAC733}" type="parTrans" cxnId="{0D4BA111-4BAD-4AD0-802D-91DF6F359C4F}">
      <dgm:prSet/>
      <dgm:spPr/>
      <dgm:t>
        <a:bodyPr/>
        <a:lstStyle/>
        <a:p>
          <a:pPr algn="ctr"/>
          <a:endParaRPr lang="en-CA" sz="1600">
            <a:latin typeface="+mn-lt"/>
          </a:endParaRPr>
        </a:p>
      </dgm:t>
    </dgm:pt>
    <dgm:pt modelId="{0294CC27-16EB-4D82-8217-7B93CBD96903}" type="sibTrans" cxnId="{0D4BA111-4BAD-4AD0-802D-91DF6F359C4F}">
      <dgm:prSet/>
      <dgm:spPr/>
      <dgm:t>
        <a:bodyPr/>
        <a:lstStyle/>
        <a:p>
          <a:pPr algn="ctr"/>
          <a:endParaRPr lang="en-CA" sz="1600">
            <a:latin typeface="+mn-lt"/>
          </a:endParaRPr>
        </a:p>
      </dgm:t>
    </dgm:pt>
    <dgm:pt modelId="{BA6CEDCD-6DCA-4C3B-BA88-E9DD2CE7DE3C}" type="pres">
      <dgm:prSet presAssocID="{00905BEE-8EAA-42EB-BECB-CFADB97B128D}" presName="Name0" presStyleCnt="0">
        <dgm:presLayoutVars>
          <dgm:dir/>
          <dgm:resizeHandles val="exact"/>
        </dgm:presLayoutVars>
      </dgm:prSet>
      <dgm:spPr/>
    </dgm:pt>
    <dgm:pt modelId="{692DF3F0-FB67-43B6-98B0-74E29ED1D9EE}" type="pres">
      <dgm:prSet presAssocID="{DC92F6F7-338D-4C7D-9C79-753B26E43107}" presName="node" presStyleLbl="node1" presStyleIdx="0" presStyleCnt="1" custLinFactY="-200000" custLinFactNeighborX="-164" custLinFactNeighborY="-211086">
        <dgm:presLayoutVars>
          <dgm:bulletEnabled val="1"/>
        </dgm:presLayoutVars>
      </dgm:prSet>
      <dgm:spPr/>
    </dgm:pt>
  </dgm:ptLst>
  <dgm:cxnLst>
    <dgm:cxn modelId="{0D4BA111-4BAD-4AD0-802D-91DF6F359C4F}" srcId="{00905BEE-8EAA-42EB-BECB-CFADB97B128D}" destId="{DC92F6F7-338D-4C7D-9C79-753B26E43107}" srcOrd="0" destOrd="0" parTransId="{41ADA76E-22EC-47CF-88DE-A1F3BBEAC733}" sibTransId="{0294CC27-16EB-4D82-8217-7B93CBD96903}"/>
    <dgm:cxn modelId="{633DCA4F-259C-4ABB-AE07-CC37F3B97890}" type="presOf" srcId="{DC92F6F7-338D-4C7D-9C79-753B26E43107}" destId="{692DF3F0-FB67-43B6-98B0-74E29ED1D9EE}" srcOrd="0" destOrd="0" presId="urn:microsoft.com/office/officeart/2005/8/layout/process1"/>
    <dgm:cxn modelId="{D4CB5E90-E03A-4E16-AC92-474260EB913F}" type="presOf" srcId="{00905BEE-8EAA-42EB-BECB-CFADB97B128D}" destId="{BA6CEDCD-6DCA-4C3B-BA88-E9DD2CE7DE3C}" srcOrd="0" destOrd="0" presId="urn:microsoft.com/office/officeart/2005/8/layout/process1"/>
    <dgm:cxn modelId="{68B63A72-9DC4-403E-9FDF-1ECE2EDA69CA}" type="presParOf" srcId="{BA6CEDCD-6DCA-4C3B-BA88-E9DD2CE7DE3C}" destId="{692DF3F0-FB67-43B6-98B0-74E29ED1D9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0905BEE-8EAA-42EB-BECB-CFADB97B128D}"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CA"/>
        </a:p>
      </dgm:t>
    </dgm:pt>
    <dgm:pt modelId="{DC92F6F7-338D-4C7D-9C79-753B26E43107}">
      <dgm:prSet custT="1"/>
      <dgm:spPr/>
      <dgm:t>
        <a:bodyPr/>
        <a:lstStyle/>
        <a:p>
          <a:pPr algn="ctr">
            <a:buClrTx/>
            <a:buSzTx/>
            <a:buFont typeface="+mj-lt"/>
            <a:buNone/>
          </a:pPr>
          <a:r>
            <a:rPr lang="en-CA" sz="2000" b="1" dirty="0"/>
            <a:t>7. How should we store our data in our many locations?</a:t>
          </a:r>
          <a:endParaRPr lang="en-CA" sz="2000" b="1" dirty="0">
            <a:latin typeface="+mn-lt"/>
          </a:endParaRPr>
        </a:p>
      </dgm:t>
    </dgm:pt>
    <dgm:pt modelId="{41ADA76E-22EC-47CF-88DE-A1F3BBEAC733}" type="parTrans" cxnId="{0D4BA111-4BAD-4AD0-802D-91DF6F359C4F}">
      <dgm:prSet/>
      <dgm:spPr/>
      <dgm:t>
        <a:bodyPr/>
        <a:lstStyle/>
        <a:p>
          <a:pPr algn="ctr"/>
          <a:endParaRPr lang="en-CA" sz="1600">
            <a:latin typeface="+mn-lt"/>
          </a:endParaRPr>
        </a:p>
      </dgm:t>
    </dgm:pt>
    <dgm:pt modelId="{0294CC27-16EB-4D82-8217-7B93CBD96903}" type="sibTrans" cxnId="{0D4BA111-4BAD-4AD0-802D-91DF6F359C4F}">
      <dgm:prSet/>
      <dgm:spPr/>
      <dgm:t>
        <a:bodyPr/>
        <a:lstStyle/>
        <a:p>
          <a:pPr algn="ctr"/>
          <a:endParaRPr lang="en-CA" sz="1600">
            <a:latin typeface="+mn-lt"/>
          </a:endParaRPr>
        </a:p>
      </dgm:t>
    </dgm:pt>
    <dgm:pt modelId="{BA6CEDCD-6DCA-4C3B-BA88-E9DD2CE7DE3C}" type="pres">
      <dgm:prSet presAssocID="{00905BEE-8EAA-42EB-BECB-CFADB97B128D}" presName="Name0" presStyleCnt="0">
        <dgm:presLayoutVars>
          <dgm:dir/>
          <dgm:resizeHandles val="exact"/>
        </dgm:presLayoutVars>
      </dgm:prSet>
      <dgm:spPr/>
    </dgm:pt>
    <dgm:pt modelId="{692DF3F0-FB67-43B6-98B0-74E29ED1D9EE}" type="pres">
      <dgm:prSet presAssocID="{DC92F6F7-338D-4C7D-9C79-753B26E43107}" presName="node" presStyleLbl="node1" presStyleIdx="0" presStyleCnt="1" custScaleY="7163" custLinFactY="-200000" custLinFactNeighborX="-164" custLinFactNeighborY="-211086">
        <dgm:presLayoutVars>
          <dgm:bulletEnabled val="1"/>
        </dgm:presLayoutVars>
      </dgm:prSet>
      <dgm:spPr/>
    </dgm:pt>
  </dgm:ptLst>
  <dgm:cxnLst>
    <dgm:cxn modelId="{0D4BA111-4BAD-4AD0-802D-91DF6F359C4F}" srcId="{00905BEE-8EAA-42EB-BECB-CFADB97B128D}" destId="{DC92F6F7-338D-4C7D-9C79-753B26E43107}" srcOrd="0" destOrd="0" parTransId="{41ADA76E-22EC-47CF-88DE-A1F3BBEAC733}" sibTransId="{0294CC27-16EB-4D82-8217-7B93CBD96903}"/>
    <dgm:cxn modelId="{633DCA4F-259C-4ABB-AE07-CC37F3B97890}" type="presOf" srcId="{DC92F6F7-338D-4C7D-9C79-753B26E43107}" destId="{692DF3F0-FB67-43B6-98B0-74E29ED1D9EE}" srcOrd="0" destOrd="0" presId="urn:microsoft.com/office/officeart/2005/8/layout/process1"/>
    <dgm:cxn modelId="{D4CB5E90-E03A-4E16-AC92-474260EB913F}" type="presOf" srcId="{00905BEE-8EAA-42EB-BECB-CFADB97B128D}" destId="{BA6CEDCD-6DCA-4C3B-BA88-E9DD2CE7DE3C}" srcOrd="0" destOrd="0" presId="urn:microsoft.com/office/officeart/2005/8/layout/process1"/>
    <dgm:cxn modelId="{68B63A72-9DC4-403E-9FDF-1ECE2EDA69CA}" type="presParOf" srcId="{BA6CEDCD-6DCA-4C3B-BA88-E9DD2CE7DE3C}" destId="{692DF3F0-FB67-43B6-98B0-74E29ED1D9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0905BEE-8EAA-42EB-BECB-CFADB97B128D}"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CA"/>
        </a:p>
      </dgm:t>
    </dgm:pt>
    <dgm:pt modelId="{DC92F6F7-338D-4C7D-9C79-753B26E43107}">
      <dgm:prSet custT="1"/>
      <dgm:spPr/>
      <dgm:t>
        <a:bodyPr/>
        <a:lstStyle/>
        <a:p>
          <a:pPr algn="ctr">
            <a:buClrTx/>
            <a:buSzTx/>
            <a:buFont typeface="+mj-lt"/>
            <a:buNone/>
          </a:pPr>
          <a:r>
            <a:rPr lang="en-CA" sz="2000" b="1" dirty="0"/>
            <a:t>8. What are the ethical concerns related to the transmission of personal data?</a:t>
          </a:r>
          <a:endParaRPr lang="en-CA" sz="2000" b="1" dirty="0">
            <a:latin typeface="+mn-lt"/>
          </a:endParaRPr>
        </a:p>
      </dgm:t>
    </dgm:pt>
    <dgm:pt modelId="{41ADA76E-22EC-47CF-88DE-A1F3BBEAC733}" type="parTrans" cxnId="{0D4BA111-4BAD-4AD0-802D-91DF6F359C4F}">
      <dgm:prSet/>
      <dgm:spPr/>
      <dgm:t>
        <a:bodyPr/>
        <a:lstStyle/>
        <a:p>
          <a:pPr algn="ctr"/>
          <a:endParaRPr lang="en-CA" sz="1600">
            <a:latin typeface="+mn-lt"/>
          </a:endParaRPr>
        </a:p>
      </dgm:t>
    </dgm:pt>
    <dgm:pt modelId="{0294CC27-16EB-4D82-8217-7B93CBD96903}" type="sibTrans" cxnId="{0D4BA111-4BAD-4AD0-802D-91DF6F359C4F}">
      <dgm:prSet/>
      <dgm:spPr/>
      <dgm:t>
        <a:bodyPr/>
        <a:lstStyle/>
        <a:p>
          <a:pPr algn="ctr"/>
          <a:endParaRPr lang="en-CA" sz="1600">
            <a:latin typeface="+mn-lt"/>
          </a:endParaRPr>
        </a:p>
      </dgm:t>
    </dgm:pt>
    <dgm:pt modelId="{BA6CEDCD-6DCA-4C3B-BA88-E9DD2CE7DE3C}" type="pres">
      <dgm:prSet presAssocID="{00905BEE-8EAA-42EB-BECB-CFADB97B128D}" presName="Name0" presStyleCnt="0">
        <dgm:presLayoutVars>
          <dgm:dir/>
          <dgm:resizeHandles val="exact"/>
        </dgm:presLayoutVars>
      </dgm:prSet>
      <dgm:spPr/>
    </dgm:pt>
    <dgm:pt modelId="{692DF3F0-FB67-43B6-98B0-74E29ED1D9EE}" type="pres">
      <dgm:prSet presAssocID="{DC92F6F7-338D-4C7D-9C79-753B26E43107}" presName="node" presStyleLbl="node1" presStyleIdx="0" presStyleCnt="1" custScaleY="7163" custLinFactY="-200000" custLinFactNeighborX="-164" custLinFactNeighborY="-211086">
        <dgm:presLayoutVars>
          <dgm:bulletEnabled val="1"/>
        </dgm:presLayoutVars>
      </dgm:prSet>
      <dgm:spPr/>
    </dgm:pt>
  </dgm:ptLst>
  <dgm:cxnLst>
    <dgm:cxn modelId="{0D4BA111-4BAD-4AD0-802D-91DF6F359C4F}" srcId="{00905BEE-8EAA-42EB-BECB-CFADB97B128D}" destId="{DC92F6F7-338D-4C7D-9C79-753B26E43107}" srcOrd="0" destOrd="0" parTransId="{41ADA76E-22EC-47CF-88DE-A1F3BBEAC733}" sibTransId="{0294CC27-16EB-4D82-8217-7B93CBD96903}"/>
    <dgm:cxn modelId="{633DCA4F-259C-4ABB-AE07-CC37F3B97890}" type="presOf" srcId="{DC92F6F7-338D-4C7D-9C79-753B26E43107}" destId="{692DF3F0-FB67-43B6-98B0-74E29ED1D9EE}" srcOrd="0" destOrd="0" presId="urn:microsoft.com/office/officeart/2005/8/layout/process1"/>
    <dgm:cxn modelId="{D4CB5E90-E03A-4E16-AC92-474260EB913F}" type="presOf" srcId="{00905BEE-8EAA-42EB-BECB-CFADB97B128D}" destId="{BA6CEDCD-6DCA-4C3B-BA88-E9DD2CE7DE3C}" srcOrd="0" destOrd="0" presId="urn:microsoft.com/office/officeart/2005/8/layout/process1"/>
    <dgm:cxn modelId="{68B63A72-9DC4-403E-9FDF-1ECE2EDA69CA}" type="presParOf" srcId="{BA6CEDCD-6DCA-4C3B-BA88-E9DD2CE7DE3C}" destId="{692DF3F0-FB67-43B6-98B0-74E29ED1D9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9A384-C37B-46E9-B8FB-C6F2F627B0D9}">
      <dsp:nvSpPr>
        <dsp:cNvPr id="0" name=""/>
        <dsp:cNvSpPr/>
      </dsp:nvSpPr>
      <dsp:spPr>
        <a:xfrm>
          <a:off x="0" y="293390"/>
          <a:ext cx="9609716" cy="59535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45821" tIns="291592" rIns="745821"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t>Set up the ASP.NET Core app by following the steps in the tutorial from the link provided.</a:t>
          </a:r>
          <a:endParaRPr lang="en-CA" sz="1400" kern="1200" dirty="0"/>
        </a:p>
      </dsp:txBody>
      <dsp:txXfrm>
        <a:off x="0" y="293390"/>
        <a:ext cx="9609716" cy="595350"/>
      </dsp:txXfrm>
    </dsp:sp>
    <dsp:sp modelId="{452782C6-DA09-4537-BC08-EEF4D3C1E0B0}">
      <dsp:nvSpPr>
        <dsp:cNvPr id="0" name=""/>
        <dsp:cNvSpPr/>
      </dsp:nvSpPr>
      <dsp:spPr>
        <a:xfrm>
          <a:off x="480485" y="86750"/>
          <a:ext cx="6726801" cy="4132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257" tIns="0" rIns="254257" bIns="0" numCol="1" spcCol="1270" anchor="ctr" anchorCtr="0">
          <a:noAutofit/>
        </a:bodyPr>
        <a:lstStyle/>
        <a:p>
          <a:pPr marL="0" lvl="0" indent="0" algn="l" defTabSz="800100">
            <a:lnSpc>
              <a:spcPct val="90000"/>
            </a:lnSpc>
            <a:spcBef>
              <a:spcPct val="0"/>
            </a:spcBef>
            <a:spcAft>
              <a:spcPct val="35000"/>
            </a:spcAft>
            <a:buNone/>
          </a:pPr>
          <a:r>
            <a:rPr lang="en-CA" sz="1800" b="0" i="0" kern="1200" dirty="0"/>
            <a:t>APP SETUP</a:t>
          </a:r>
          <a:endParaRPr lang="en-US" sz="1800" kern="1200" dirty="0"/>
        </a:p>
      </dsp:txBody>
      <dsp:txXfrm>
        <a:off x="500660" y="106925"/>
        <a:ext cx="6686451" cy="372930"/>
      </dsp:txXfrm>
    </dsp:sp>
    <dsp:sp modelId="{3B061DA7-F0D0-4378-847B-BD896AF94174}">
      <dsp:nvSpPr>
        <dsp:cNvPr id="0" name=""/>
        <dsp:cNvSpPr/>
      </dsp:nvSpPr>
      <dsp:spPr>
        <a:xfrm>
          <a:off x="0" y="1170980"/>
          <a:ext cx="9609716" cy="992250"/>
        </a:xfrm>
        <a:prstGeom prst="rect">
          <a:avLst/>
        </a:prstGeom>
        <a:solidFill>
          <a:schemeClr val="lt1">
            <a:alpha val="90000"/>
            <a:hueOff val="0"/>
            <a:satOff val="0"/>
            <a:lumOff val="0"/>
            <a:alphaOff val="0"/>
          </a:schemeClr>
        </a:solidFill>
        <a:ln w="6350" cap="flat" cmpd="sng" algn="ctr">
          <a:solidFill>
            <a:schemeClr val="accent5">
              <a:hueOff val="1502676"/>
              <a:satOff val="-6595"/>
              <a:lumOff val="1961"/>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45821" tIns="291592" rIns="745821"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t>Implement the authorization system for the three security groups: registered users, managers, and administrators. Use policies and roles to restrict access to certain actions and views based on the user's role.</a:t>
          </a:r>
          <a:endParaRPr lang="en-CA" sz="1400" kern="1200" dirty="0"/>
        </a:p>
      </dsp:txBody>
      <dsp:txXfrm>
        <a:off x="0" y="1170980"/>
        <a:ext cx="9609716" cy="992250"/>
      </dsp:txXfrm>
    </dsp:sp>
    <dsp:sp modelId="{89E92B0E-941D-4500-A261-BEC4ABAB6818}">
      <dsp:nvSpPr>
        <dsp:cNvPr id="0" name=""/>
        <dsp:cNvSpPr/>
      </dsp:nvSpPr>
      <dsp:spPr>
        <a:xfrm>
          <a:off x="480485" y="964340"/>
          <a:ext cx="6726801" cy="413280"/>
        </a:xfrm>
        <a:prstGeom prst="roundRect">
          <a:avLst/>
        </a:prstGeom>
        <a:gradFill rotWithShape="0">
          <a:gsLst>
            <a:gs pos="0">
              <a:schemeClr val="accent5">
                <a:hueOff val="1502676"/>
                <a:satOff val="-6595"/>
                <a:lumOff val="1961"/>
                <a:alphaOff val="0"/>
                <a:satMod val="103000"/>
                <a:lumMod val="102000"/>
                <a:tint val="94000"/>
              </a:schemeClr>
            </a:gs>
            <a:gs pos="50000">
              <a:schemeClr val="accent5">
                <a:hueOff val="1502676"/>
                <a:satOff val="-6595"/>
                <a:lumOff val="1961"/>
                <a:alphaOff val="0"/>
                <a:satMod val="110000"/>
                <a:lumMod val="100000"/>
                <a:shade val="100000"/>
              </a:schemeClr>
            </a:gs>
            <a:gs pos="100000">
              <a:schemeClr val="accent5">
                <a:hueOff val="1502676"/>
                <a:satOff val="-6595"/>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257" tIns="0" rIns="254257" bIns="0" numCol="1" spcCol="1270" anchor="ctr" anchorCtr="0">
          <a:noAutofit/>
        </a:bodyPr>
        <a:lstStyle/>
        <a:p>
          <a:pPr marL="0" lvl="0" indent="0" algn="l" defTabSz="800100">
            <a:lnSpc>
              <a:spcPct val="90000"/>
            </a:lnSpc>
            <a:spcBef>
              <a:spcPct val="0"/>
            </a:spcBef>
            <a:spcAft>
              <a:spcPct val="35000"/>
            </a:spcAft>
            <a:buNone/>
          </a:pPr>
          <a:r>
            <a:rPr lang="en-CA" sz="1800" b="0" i="0" kern="1200" dirty="0"/>
            <a:t>AUTHORIZATION SYSTEM</a:t>
          </a:r>
          <a:endParaRPr lang="en-CA" sz="1800" kern="1200" dirty="0"/>
        </a:p>
      </dsp:txBody>
      <dsp:txXfrm>
        <a:off x="500660" y="984515"/>
        <a:ext cx="6686451" cy="372930"/>
      </dsp:txXfrm>
    </dsp:sp>
    <dsp:sp modelId="{6F27E327-D431-4374-A220-13A18C78D3C1}">
      <dsp:nvSpPr>
        <dsp:cNvPr id="0" name=""/>
        <dsp:cNvSpPr/>
      </dsp:nvSpPr>
      <dsp:spPr>
        <a:xfrm>
          <a:off x="0" y="2445470"/>
          <a:ext cx="9609716" cy="793800"/>
        </a:xfrm>
        <a:prstGeom prst="rect">
          <a:avLst/>
        </a:prstGeom>
        <a:solidFill>
          <a:schemeClr val="lt1">
            <a:alpha val="90000"/>
            <a:hueOff val="0"/>
            <a:satOff val="0"/>
            <a:lumOff val="0"/>
            <a:alphaOff val="0"/>
          </a:schemeClr>
        </a:solidFill>
        <a:ln w="6350" cap="flat" cmpd="sng" algn="ctr">
          <a:solidFill>
            <a:schemeClr val="accent5">
              <a:hueOff val="3005351"/>
              <a:satOff val="-13190"/>
              <a:lumOff val="3921"/>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45821" tIns="291592" rIns="745821"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t>Implement the functionality for registered users to view and edit/delete their own data. Use authentication to ensure that only the authorized user can access their own data.</a:t>
          </a:r>
          <a:endParaRPr lang="en-CA" sz="1400" kern="1200" dirty="0"/>
        </a:p>
      </dsp:txBody>
      <dsp:txXfrm>
        <a:off x="0" y="2445470"/>
        <a:ext cx="9609716" cy="793800"/>
      </dsp:txXfrm>
    </dsp:sp>
    <dsp:sp modelId="{9235DBC8-FD2B-4D35-BB7E-A09FBB59DA8E}">
      <dsp:nvSpPr>
        <dsp:cNvPr id="0" name=""/>
        <dsp:cNvSpPr/>
      </dsp:nvSpPr>
      <dsp:spPr>
        <a:xfrm>
          <a:off x="480485" y="2238830"/>
          <a:ext cx="6726801" cy="413280"/>
        </a:xfrm>
        <a:prstGeom prst="roundRect">
          <a:avLst/>
        </a:prstGeom>
        <a:gradFill rotWithShape="0">
          <a:gsLst>
            <a:gs pos="0">
              <a:schemeClr val="accent5">
                <a:hueOff val="3005351"/>
                <a:satOff val="-13190"/>
                <a:lumOff val="3921"/>
                <a:alphaOff val="0"/>
                <a:satMod val="103000"/>
                <a:lumMod val="102000"/>
                <a:tint val="94000"/>
              </a:schemeClr>
            </a:gs>
            <a:gs pos="50000">
              <a:schemeClr val="accent5">
                <a:hueOff val="3005351"/>
                <a:satOff val="-13190"/>
                <a:lumOff val="3921"/>
                <a:alphaOff val="0"/>
                <a:satMod val="110000"/>
                <a:lumMod val="100000"/>
                <a:shade val="100000"/>
              </a:schemeClr>
            </a:gs>
            <a:gs pos="100000">
              <a:schemeClr val="accent5">
                <a:hueOff val="3005351"/>
                <a:satOff val="-13190"/>
                <a:lumOff val="392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257" tIns="0" rIns="254257" bIns="0" numCol="1" spcCol="1270" anchor="ctr" anchorCtr="0">
          <a:noAutofit/>
        </a:bodyPr>
        <a:lstStyle/>
        <a:p>
          <a:pPr marL="0" lvl="0" indent="0" algn="l" defTabSz="800100">
            <a:lnSpc>
              <a:spcPct val="90000"/>
            </a:lnSpc>
            <a:spcBef>
              <a:spcPct val="0"/>
            </a:spcBef>
            <a:spcAft>
              <a:spcPct val="35000"/>
            </a:spcAft>
            <a:buNone/>
          </a:pPr>
          <a:r>
            <a:rPr lang="en-CA" sz="1800" b="0" i="0" kern="1200" dirty="0"/>
            <a:t>USER DATA FUNCTIONALITY</a:t>
          </a:r>
          <a:endParaRPr lang="en-CA" sz="1800" kern="1200" dirty="0"/>
        </a:p>
      </dsp:txBody>
      <dsp:txXfrm>
        <a:off x="500660" y="2259005"/>
        <a:ext cx="6686451" cy="372930"/>
      </dsp:txXfrm>
    </dsp:sp>
    <dsp:sp modelId="{B75EC375-E557-463C-B25F-17159E839DCB}">
      <dsp:nvSpPr>
        <dsp:cNvPr id="0" name=""/>
        <dsp:cNvSpPr/>
      </dsp:nvSpPr>
      <dsp:spPr>
        <a:xfrm>
          <a:off x="0" y="3521510"/>
          <a:ext cx="9609716" cy="992250"/>
        </a:xfrm>
        <a:prstGeom prst="rect">
          <a:avLst/>
        </a:prstGeom>
        <a:solidFill>
          <a:schemeClr val="lt1">
            <a:alpha val="90000"/>
            <a:hueOff val="0"/>
            <a:satOff val="0"/>
            <a:lumOff val="0"/>
            <a:alphaOff val="0"/>
          </a:schemeClr>
        </a:solidFill>
        <a:ln w="6350" cap="flat" cmpd="sng" algn="ctr">
          <a:solidFill>
            <a:schemeClr val="accent5">
              <a:hueOff val="4508027"/>
              <a:satOff val="-19785"/>
              <a:lumOff val="5882"/>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45821" tIns="291592" rIns="745821"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t>Implement the functionality for managers to approve or reject contact data. Use a database or file storage to store the approved contacts and ensure that only approved contacts are visible to users.</a:t>
          </a:r>
          <a:endParaRPr lang="en-CA" sz="1400" kern="1200" dirty="0"/>
        </a:p>
      </dsp:txBody>
      <dsp:txXfrm>
        <a:off x="0" y="3521510"/>
        <a:ext cx="9609716" cy="992250"/>
      </dsp:txXfrm>
    </dsp:sp>
    <dsp:sp modelId="{20420270-C6A7-43D3-92AC-00A4F1CEFB7F}">
      <dsp:nvSpPr>
        <dsp:cNvPr id="0" name=""/>
        <dsp:cNvSpPr/>
      </dsp:nvSpPr>
      <dsp:spPr>
        <a:xfrm>
          <a:off x="480485" y="3314870"/>
          <a:ext cx="6726801" cy="413280"/>
        </a:xfrm>
        <a:prstGeom prst="roundRect">
          <a:avLst/>
        </a:prstGeom>
        <a:gradFill rotWithShape="0">
          <a:gsLst>
            <a:gs pos="0">
              <a:schemeClr val="accent5">
                <a:hueOff val="4508027"/>
                <a:satOff val="-19785"/>
                <a:lumOff val="5882"/>
                <a:alphaOff val="0"/>
                <a:satMod val="103000"/>
                <a:lumMod val="102000"/>
                <a:tint val="94000"/>
              </a:schemeClr>
            </a:gs>
            <a:gs pos="50000">
              <a:schemeClr val="accent5">
                <a:hueOff val="4508027"/>
                <a:satOff val="-19785"/>
                <a:lumOff val="5882"/>
                <a:alphaOff val="0"/>
                <a:satMod val="110000"/>
                <a:lumMod val="100000"/>
                <a:shade val="100000"/>
              </a:schemeClr>
            </a:gs>
            <a:gs pos="100000">
              <a:schemeClr val="accent5">
                <a:hueOff val="4508027"/>
                <a:satOff val="-19785"/>
                <a:lumOff val="588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257" tIns="0" rIns="254257" bIns="0" numCol="1" spcCol="1270" anchor="ctr" anchorCtr="0">
          <a:noAutofit/>
        </a:bodyPr>
        <a:lstStyle/>
        <a:p>
          <a:pPr marL="0" lvl="0" indent="0" algn="l" defTabSz="800100">
            <a:lnSpc>
              <a:spcPct val="90000"/>
            </a:lnSpc>
            <a:spcBef>
              <a:spcPct val="0"/>
            </a:spcBef>
            <a:spcAft>
              <a:spcPct val="35000"/>
            </a:spcAft>
            <a:buNone/>
          </a:pPr>
          <a:r>
            <a:rPr lang="en-CA" sz="1800" b="0" i="0" kern="1200" dirty="0"/>
            <a:t>MANAGER APPROVAL SYSTEM</a:t>
          </a:r>
          <a:endParaRPr lang="en-CA" sz="1800" kern="1200" dirty="0"/>
        </a:p>
      </dsp:txBody>
      <dsp:txXfrm>
        <a:off x="500660" y="3335045"/>
        <a:ext cx="6686451" cy="372930"/>
      </dsp:txXfrm>
    </dsp:sp>
    <dsp:sp modelId="{81BAF8BA-3010-49D3-84CD-598D14D6CF94}">
      <dsp:nvSpPr>
        <dsp:cNvPr id="0" name=""/>
        <dsp:cNvSpPr/>
      </dsp:nvSpPr>
      <dsp:spPr>
        <a:xfrm>
          <a:off x="0" y="4796000"/>
          <a:ext cx="9609716" cy="992250"/>
        </a:xfrm>
        <a:prstGeom prst="rect">
          <a:avLst/>
        </a:prstGeom>
        <a:solidFill>
          <a:schemeClr val="lt1">
            <a:alpha val="90000"/>
            <a:hueOff val="0"/>
            <a:satOff val="0"/>
            <a:lumOff val="0"/>
            <a:alphaOff val="0"/>
          </a:schemeClr>
        </a:solidFill>
        <a:ln w="6350" cap="flat" cmpd="sng" algn="ctr">
          <a:solidFill>
            <a:schemeClr val="accent5">
              <a:hueOff val="6010703"/>
              <a:satOff val="-26380"/>
              <a:lumOff val="784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45821" tIns="291592" rIns="745821"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t>Implement the functionality for administrators to approve/reject and edit/delete any data. Ensure that administrators have the necessary permissions to access and modify any data in the system.</a:t>
          </a:r>
          <a:endParaRPr lang="en-CA" sz="1400" kern="1200" dirty="0"/>
        </a:p>
      </dsp:txBody>
      <dsp:txXfrm>
        <a:off x="0" y="4796000"/>
        <a:ext cx="9609716" cy="992250"/>
      </dsp:txXfrm>
    </dsp:sp>
    <dsp:sp modelId="{D469F4E4-9112-4F48-869D-D159E0E64166}">
      <dsp:nvSpPr>
        <dsp:cNvPr id="0" name=""/>
        <dsp:cNvSpPr/>
      </dsp:nvSpPr>
      <dsp:spPr>
        <a:xfrm>
          <a:off x="480485" y="4589360"/>
          <a:ext cx="6726801" cy="413280"/>
        </a:xfrm>
        <a:prstGeom prst="roundRect">
          <a:avLst/>
        </a:prstGeom>
        <a:gradFill rotWithShape="0">
          <a:gsLst>
            <a:gs pos="0">
              <a:schemeClr val="accent5">
                <a:hueOff val="6010703"/>
                <a:satOff val="-26380"/>
                <a:lumOff val="7843"/>
                <a:alphaOff val="0"/>
                <a:satMod val="103000"/>
                <a:lumMod val="102000"/>
                <a:tint val="94000"/>
              </a:schemeClr>
            </a:gs>
            <a:gs pos="50000">
              <a:schemeClr val="accent5">
                <a:hueOff val="6010703"/>
                <a:satOff val="-26380"/>
                <a:lumOff val="7843"/>
                <a:alphaOff val="0"/>
                <a:satMod val="110000"/>
                <a:lumMod val="100000"/>
                <a:shade val="100000"/>
              </a:schemeClr>
            </a:gs>
            <a:gs pos="100000">
              <a:schemeClr val="accent5">
                <a:hueOff val="6010703"/>
                <a:satOff val="-26380"/>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257" tIns="0" rIns="254257" bIns="0" numCol="1" spcCol="1270" anchor="ctr" anchorCtr="0">
          <a:noAutofit/>
        </a:bodyPr>
        <a:lstStyle/>
        <a:p>
          <a:pPr marL="0" lvl="0" indent="0" algn="l" defTabSz="800100">
            <a:lnSpc>
              <a:spcPct val="90000"/>
            </a:lnSpc>
            <a:spcBef>
              <a:spcPct val="0"/>
            </a:spcBef>
            <a:spcAft>
              <a:spcPct val="35000"/>
            </a:spcAft>
            <a:buNone/>
          </a:pPr>
          <a:r>
            <a:rPr lang="en-CA" sz="1800" b="0" i="0" kern="1200" dirty="0"/>
            <a:t>ADMINISTRATOR FUNCTIONALITY</a:t>
          </a:r>
          <a:endParaRPr lang="en-CA" sz="1800" kern="1200" dirty="0">
            <a:solidFill>
              <a:prstClr val="white"/>
            </a:solidFill>
            <a:latin typeface="Univers"/>
            <a:ea typeface="+mn-ea"/>
            <a:cs typeface="+mn-cs"/>
          </a:endParaRPr>
        </a:p>
      </dsp:txBody>
      <dsp:txXfrm>
        <a:off x="500660" y="4609535"/>
        <a:ext cx="6686451"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DF3F0-FB67-43B6-98B0-74E29ED1D9EE}">
      <dsp:nvSpPr>
        <dsp:cNvPr id="0" name=""/>
        <dsp:cNvSpPr/>
      </dsp:nvSpPr>
      <dsp:spPr>
        <a:xfrm>
          <a:off x="0" y="0"/>
          <a:ext cx="10440979" cy="46735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 typeface="+mj-lt"/>
            <a:buNone/>
          </a:pPr>
          <a:endParaRPr kumimoji="0" lang="en-US" sz="2000" b="1"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lvl="0" indent="0" algn="ctr" defTabSz="889000">
            <a:lnSpc>
              <a:spcPct val="90000"/>
            </a:lnSpc>
            <a:spcBef>
              <a:spcPct val="0"/>
            </a:spcBef>
            <a:spcAft>
              <a:spcPct val="35000"/>
            </a:spcAft>
            <a:buClrTx/>
            <a:buSzTx/>
            <a:buFont typeface="+mj-lt"/>
            <a:buNone/>
          </a:pPr>
          <a:r>
            <a:rPr kumimoji="0" lang="en-US" sz="2000" b="1" i="0" u="none" strike="noStrike" kern="1200" cap="none" spc="0" normalizeH="0" baseline="0" noProof="0" dirty="0">
              <a:ln>
                <a:noFill/>
              </a:ln>
              <a:solidFill>
                <a:prstClr val="white">
                  <a:lumMod val="95000"/>
                </a:prstClr>
              </a:solidFill>
              <a:effectLst/>
              <a:uLnTx/>
              <a:uFillTx/>
              <a:latin typeface="Univers"/>
              <a:ea typeface="+mn-ea"/>
              <a:cs typeface="+mn-cs"/>
            </a:rPr>
            <a:t>1. How can we transfer personal data securely within their network?</a:t>
          </a:r>
          <a:endParaRPr kumimoji="0" lang="en-CA" sz="2000" b="1"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lvl="0" indent="0" algn="ctr" defTabSz="889000">
            <a:lnSpc>
              <a:spcPct val="90000"/>
            </a:lnSpc>
            <a:spcBef>
              <a:spcPct val="0"/>
            </a:spcBef>
            <a:spcAft>
              <a:spcPct val="35000"/>
            </a:spcAft>
            <a:buClrTx/>
            <a:buSzTx/>
            <a:buFont typeface="+mj-lt"/>
            <a:buNone/>
          </a:pPr>
          <a:endParaRPr lang="en-CA" sz="2000" b="1" kern="1200" dirty="0">
            <a:latin typeface="+mn-lt"/>
          </a:endParaRPr>
        </a:p>
      </dsp:txBody>
      <dsp:txXfrm>
        <a:off x="13688" y="13688"/>
        <a:ext cx="10413603" cy="4399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DF3F0-FB67-43B6-98B0-74E29ED1D9EE}">
      <dsp:nvSpPr>
        <dsp:cNvPr id="0" name=""/>
        <dsp:cNvSpPr/>
      </dsp:nvSpPr>
      <dsp:spPr>
        <a:xfrm>
          <a:off x="0" y="0"/>
          <a:ext cx="10451185" cy="46735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 typeface="+mj-lt"/>
            <a:buNone/>
          </a:pPr>
          <a:r>
            <a:rPr kumimoji="0" lang="en-US" sz="2000" b="1" i="0" u="none" strike="noStrike" kern="1200" cap="none" spc="0" normalizeH="0" baseline="0" noProof="0" dirty="0">
              <a:ln>
                <a:noFill/>
              </a:ln>
              <a:solidFill>
                <a:prstClr val="white">
                  <a:lumMod val="95000"/>
                </a:prstClr>
              </a:solidFill>
              <a:effectLst/>
              <a:uLnTx/>
              <a:uFillTx/>
              <a:latin typeface="Univers"/>
              <a:ea typeface="+mn-ea"/>
              <a:cs typeface="+mn-cs"/>
            </a:rPr>
            <a:t>2. What security protocol is best for transferring personal files?</a:t>
          </a:r>
          <a:endParaRPr lang="en-CA" sz="2000" b="1" kern="1200" dirty="0">
            <a:latin typeface="+mn-lt"/>
          </a:endParaRPr>
        </a:p>
      </dsp:txBody>
      <dsp:txXfrm>
        <a:off x="13688" y="13688"/>
        <a:ext cx="10423809" cy="4399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DF3F0-FB67-43B6-98B0-74E29ED1D9EE}">
      <dsp:nvSpPr>
        <dsp:cNvPr id="0" name=""/>
        <dsp:cNvSpPr/>
      </dsp:nvSpPr>
      <dsp:spPr>
        <a:xfrm>
          <a:off x="0" y="0"/>
          <a:ext cx="10451185" cy="46735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 typeface="+mj-lt"/>
            <a:buNone/>
          </a:pPr>
          <a:r>
            <a:rPr lang="en-CA" sz="2000" b="1" kern="1200" dirty="0"/>
            <a:t>3. Can we encode and encrypt images?</a:t>
          </a:r>
          <a:endParaRPr lang="en-CA" sz="2000" b="1" kern="1200" dirty="0">
            <a:latin typeface="+mn-lt"/>
          </a:endParaRPr>
        </a:p>
      </dsp:txBody>
      <dsp:txXfrm>
        <a:off x="13688" y="13688"/>
        <a:ext cx="10423809" cy="4399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DF3F0-FB67-43B6-98B0-74E29ED1D9EE}">
      <dsp:nvSpPr>
        <dsp:cNvPr id="0" name=""/>
        <dsp:cNvSpPr/>
      </dsp:nvSpPr>
      <dsp:spPr>
        <a:xfrm>
          <a:off x="0" y="0"/>
          <a:ext cx="10440979" cy="62082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 typeface="+mj-lt"/>
            <a:buNone/>
          </a:pPr>
          <a:r>
            <a:rPr lang="en-CA" sz="2000" b="1" kern="1200" dirty="0"/>
            <a:t>4. Our database cannot be moved from the site and we need to be able to access it externally using a secure</a:t>
          </a:r>
          <a:r>
            <a:rPr lang="en-CA" sz="2000" b="1" i="1" kern="1200" dirty="0"/>
            <a:t> </a:t>
          </a:r>
          <a:r>
            <a:rPr lang="en-CA" sz="2000" b="1" kern="1200" dirty="0"/>
            <a:t>API. Can you explain the architecture of a secure API?</a:t>
          </a:r>
          <a:endParaRPr lang="en-CA" sz="2000" b="1" kern="1200" dirty="0">
            <a:latin typeface="+mn-lt"/>
          </a:endParaRPr>
        </a:p>
      </dsp:txBody>
      <dsp:txXfrm>
        <a:off x="18183" y="18183"/>
        <a:ext cx="10404613" cy="5844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DF3F0-FB67-43B6-98B0-74E29ED1D9EE}">
      <dsp:nvSpPr>
        <dsp:cNvPr id="0" name=""/>
        <dsp:cNvSpPr/>
      </dsp:nvSpPr>
      <dsp:spPr>
        <a:xfrm>
          <a:off x="0" y="0"/>
          <a:ext cx="10451185" cy="46735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 typeface="+mj-lt"/>
            <a:buNone/>
          </a:pPr>
          <a:r>
            <a:rPr lang="en-US" sz="2000" b="1" kern="1200" dirty="0"/>
            <a:t>5. Can you recommend a secure framework for coding an API?</a:t>
          </a:r>
          <a:endParaRPr lang="en-CA" sz="2000" b="1" kern="1200" dirty="0">
            <a:latin typeface="+mn-lt"/>
          </a:endParaRPr>
        </a:p>
      </dsp:txBody>
      <dsp:txXfrm>
        <a:off x="13688" y="13688"/>
        <a:ext cx="10423809" cy="4399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DF3F0-FB67-43B6-98B0-74E29ED1D9EE}">
      <dsp:nvSpPr>
        <dsp:cNvPr id="0" name=""/>
        <dsp:cNvSpPr/>
      </dsp:nvSpPr>
      <dsp:spPr>
        <a:xfrm>
          <a:off x="0" y="0"/>
          <a:ext cx="10440979" cy="62082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 typeface="+mj-lt"/>
            <a:buNone/>
          </a:pPr>
          <a:r>
            <a:rPr lang="en-CA" sz="2000" b="1" kern="1200" dirty="0"/>
            <a:t>6. What data interchange format should we use while transferring data between locations?</a:t>
          </a:r>
          <a:endParaRPr lang="en-CA" sz="2000" b="1" kern="1200" dirty="0">
            <a:latin typeface="+mn-lt"/>
          </a:endParaRPr>
        </a:p>
      </dsp:txBody>
      <dsp:txXfrm>
        <a:off x="18183" y="18183"/>
        <a:ext cx="10404613" cy="5844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DF3F0-FB67-43B6-98B0-74E29ED1D9EE}">
      <dsp:nvSpPr>
        <dsp:cNvPr id="0" name=""/>
        <dsp:cNvSpPr/>
      </dsp:nvSpPr>
      <dsp:spPr>
        <a:xfrm>
          <a:off x="0" y="0"/>
          <a:ext cx="10461402" cy="47068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 typeface="+mj-lt"/>
            <a:buNone/>
          </a:pPr>
          <a:r>
            <a:rPr lang="en-CA" sz="2000" b="1" kern="1200" dirty="0"/>
            <a:t>7. How should we store our data in our many locations?</a:t>
          </a:r>
          <a:endParaRPr lang="en-CA" sz="2000" b="1" kern="1200" dirty="0">
            <a:latin typeface="+mn-lt"/>
          </a:endParaRPr>
        </a:p>
      </dsp:txBody>
      <dsp:txXfrm>
        <a:off x="13786" y="13786"/>
        <a:ext cx="10433830" cy="4431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DF3F0-FB67-43B6-98B0-74E29ED1D9EE}">
      <dsp:nvSpPr>
        <dsp:cNvPr id="0" name=""/>
        <dsp:cNvSpPr/>
      </dsp:nvSpPr>
      <dsp:spPr>
        <a:xfrm>
          <a:off x="0" y="0"/>
          <a:ext cx="10461402" cy="47068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 typeface="+mj-lt"/>
            <a:buNone/>
          </a:pPr>
          <a:r>
            <a:rPr lang="en-CA" sz="2000" b="1" kern="1200" dirty="0"/>
            <a:t>8. What are the ethical concerns related to the transmission of personal data?</a:t>
          </a:r>
          <a:endParaRPr lang="en-CA" sz="2000" b="1" kern="1200" dirty="0">
            <a:latin typeface="+mn-lt"/>
          </a:endParaRPr>
        </a:p>
      </dsp:txBody>
      <dsp:txXfrm>
        <a:off x="13786" y="13786"/>
        <a:ext cx="10433830" cy="44311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4/25/2025</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728718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4/25/2025</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264332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4/25/2025</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708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4/25/2025</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589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4/25/2025</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417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4/25/2025</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535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4/25/2025</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347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4/25/2025</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866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4/25/2025</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541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4/25/2025</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1016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4/25/2025</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52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4/25/2025</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1284342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4/25/2025</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9601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4/25/2025</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38554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4/25/2025</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422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4/25/2025</a:t>
            </a:fld>
            <a:endParaRPr lang="en-US" dirty="0"/>
          </a:p>
        </p:txBody>
      </p:sp>
    </p:spTree>
    <p:extLst>
      <p:ext uri="{BB962C8B-B14F-4D97-AF65-F5344CB8AC3E}">
        <p14:creationId xmlns:p14="http://schemas.microsoft.com/office/powerpoint/2010/main" val="1388469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4/25/2025</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5421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4/25/2025</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2502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4/25/2025</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00722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4/25/2025</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298010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4/25/2025</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20815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4/25/2025</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78104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4/25/2025</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50787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13" r:id="rId5"/>
    <p:sldLayoutId id="2147483718" r:id="rId6"/>
    <p:sldLayoutId id="2147483714" r:id="rId7"/>
    <p:sldLayoutId id="2147483715" r:id="rId8"/>
    <p:sldLayoutId id="2147483716" r:id="rId9"/>
    <p:sldLayoutId id="2147483717" r:id="rId10"/>
    <p:sldLayoutId id="2147483719"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4/25/2025</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6087196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eg"/><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eg"/><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jpeg"/><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jpeg"/><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jpeg"/><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jpeg"/><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5.jpeg"/><Relationship Id="rId1" Type="http://schemas.openxmlformats.org/officeDocument/2006/relationships/slideLayout" Target="../slideLayouts/slideLayout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jpeg"/><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5.jpeg"/><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7" name="Picture 3" descr="Icon&#10;&#10;Description automatically generated">
            <a:extLst>
              <a:ext uri="{FF2B5EF4-FFF2-40B4-BE49-F238E27FC236}">
                <a16:creationId xmlns:a16="http://schemas.microsoft.com/office/drawing/2014/main" id="{B2599BFB-0A0D-3F61-3018-39B243903401}"/>
              </a:ext>
            </a:extLst>
          </p:cNvPr>
          <p:cNvPicPr>
            <a:picLocks noChangeAspect="1"/>
          </p:cNvPicPr>
          <p:nvPr/>
        </p:nvPicPr>
        <p:blipFill rotWithShape="1">
          <a:blip r:embed="rId2"/>
          <a:srcRect l="10181" r="5802" b="-1"/>
          <a:stretch/>
        </p:blipFill>
        <p:spPr>
          <a:xfrm>
            <a:off x="4487333" y="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58" name="Freeform: Shape 10">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59" name="Freeform: Shape 12">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5" name="Rectangle 134">
            <a:extLst>
              <a:ext uri="{FF2B5EF4-FFF2-40B4-BE49-F238E27FC236}">
                <a16:creationId xmlns:a16="http://schemas.microsoft.com/office/drawing/2014/main" id="{C5B72F72-4CE7-4BDF-850F-52FA170B5B4E}"/>
              </a:ext>
            </a:extLst>
          </p:cNvPr>
          <p:cNvSpPr/>
          <p:nvPr/>
        </p:nvSpPr>
        <p:spPr>
          <a:xfrm>
            <a:off x="508958" y="80292"/>
            <a:ext cx="4107008" cy="6697416"/>
          </a:xfrm>
          <a:prstGeom prst="rect">
            <a:avLst/>
          </a:prstGeom>
          <a:solidFill>
            <a:srgbClr val="96B5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Freeform: Shape 14">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9" name="Subtitle 2">
            <a:extLst>
              <a:ext uri="{FF2B5EF4-FFF2-40B4-BE49-F238E27FC236}">
                <a16:creationId xmlns:a16="http://schemas.microsoft.com/office/drawing/2014/main" id="{DD7C406B-A32C-A694-4505-50E11AFDCCF4}"/>
              </a:ext>
            </a:extLst>
          </p:cNvPr>
          <p:cNvSpPr txBox="1">
            <a:spLocks/>
          </p:cNvSpPr>
          <p:nvPr/>
        </p:nvSpPr>
        <p:spPr>
          <a:xfrm>
            <a:off x="7155747" y="5762445"/>
            <a:ext cx="4868741" cy="1091624"/>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Tx/>
              <a:buNone/>
              <a:defRPr sz="2000" b="1"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Tx/>
              <a:buNone/>
              <a:defRPr sz="1600" b="1"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CA" sz="1600" dirty="0"/>
              <a:t>Project done by:</a:t>
            </a:r>
            <a:endParaRPr lang="en-CA" b="1" dirty="0"/>
          </a:p>
          <a:p>
            <a:pPr algn="ctr"/>
            <a:endParaRPr lang="en-CA" sz="500" b="1" dirty="0"/>
          </a:p>
          <a:p>
            <a:pPr algn="r"/>
            <a:r>
              <a:rPr lang="en-CA" sz="1600" dirty="0"/>
              <a:t>Rimi Mondal</a:t>
            </a:r>
          </a:p>
        </p:txBody>
      </p:sp>
      <p:sp>
        <p:nvSpPr>
          <p:cNvPr id="4" name="Rectangle 3">
            <a:extLst>
              <a:ext uri="{FF2B5EF4-FFF2-40B4-BE49-F238E27FC236}">
                <a16:creationId xmlns:a16="http://schemas.microsoft.com/office/drawing/2014/main" id="{66C1C9EB-E426-8599-2FC2-3684091BB897}"/>
              </a:ext>
            </a:extLst>
          </p:cNvPr>
          <p:cNvSpPr/>
          <p:nvPr/>
        </p:nvSpPr>
        <p:spPr>
          <a:xfrm>
            <a:off x="843457" y="445506"/>
            <a:ext cx="10511894" cy="937850"/>
          </a:xfrm>
          <a:prstGeom prst="rect">
            <a:avLst/>
          </a:prstGeom>
          <a:solidFill>
            <a:srgbClr val="D2DF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TextBox 117">
            <a:extLst>
              <a:ext uri="{FF2B5EF4-FFF2-40B4-BE49-F238E27FC236}">
                <a16:creationId xmlns:a16="http://schemas.microsoft.com/office/drawing/2014/main" id="{FEE120F7-B6C4-5E3B-B467-B0CBD8760711}"/>
              </a:ext>
            </a:extLst>
          </p:cNvPr>
          <p:cNvSpPr txBox="1"/>
          <p:nvPr/>
        </p:nvSpPr>
        <p:spPr>
          <a:xfrm>
            <a:off x="1323529" y="571898"/>
            <a:ext cx="9561613" cy="707886"/>
          </a:xfrm>
          <a:prstGeom prst="rect">
            <a:avLst/>
          </a:prstGeom>
          <a:noFill/>
        </p:spPr>
        <p:txBody>
          <a:bodyPr wrap="square">
            <a:spAutoFit/>
          </a:bodyPr>
          <a:lstStyle/>
          <a:p>
            <a:pPr algn="ctr"/>
            <a:r>
              <a:rPr lang="en-CA" sz="4000" b="1" dirty="0">
                <a:effectLst/>
                <a:latin typeface="Calibri" panose="020F0502020204030204" pitchFamily="34" charset="0"/>
                <a:ea typeface="Calibri" panose="020F0502020204030204" pitchFamily="34" charset="0"/>
              </a:rPr>
              <a:t>FINAL PROJECT BDAT 1001</a:t>
            </a:r>
            <a:endParaRPr lang="en-CA" sz="4000" dirty="0"/>
          </a:p>
        </p:txBody>
      </p:sp>
      <p:sp>
        <p:nvSpPr>
          <p:cNvPr id="117" name="TextBox 116">
            <a:extLst>
              <a:ext uri="{FF2B5EF4-FFF2-40B4-BE49-F238E27FC236}">
                <a16:creationId xmlns:a16="http://schemas.microsoft.com/office/drawing/2014/main" id="{9F89015C-4D91-6CEF-5415-2F68E37F4FED}"/>
              </a:ext>
            </a:extLst>
          </p:cNvPr>
          <p:cNvSpPr txBox="1"/>
          <p:nvPr/>
        </p:nvSpPr>
        <p:spPr>
          <a:xfrm>
            <a:off x="2533291" y="1639161"/>
            <a:ext cx="7125418" cy="369332"/>
          </a:xfrm>
          <a:prstGeom prst="rect">
            <a:avLst/>
          </a:prstGeom>
          <a:noFill/>
        </p:spPr>
        <p:txBody>
          <a:bodyPr wrap="square">
            <a:spAutoFit/>
          </a:bodyPr>
          <a:lstStyle/>
          <a:p>
            <a:pPr algn="ctr"/>
            <a:r>
              <a:rPr lang="en-CA" dirty="0"/>
              <a:t>Information Encoding </a:t>
            </a:r>
            <a:r>
              <a:rPr lang="en-CA" dirty="0" err="1"/>
              <a:t>Statndards</a:t>
            </a:r>
            <a:endParaRPr lang="en-CA" dirty="0"/>
          </a:p>
        </p:txBody>
      </p:sp>
      <p:pic>
        <p:nvPicPr>
          <p:cNvPr id="3" name="Picture 2" descr="Diagram&#10;&#10;Description automatically generated">
            <a:extLst>
              <a:ext uri="{FF2B5EF4-FFF2-40B4-BE49-F238E27FC236}">
                <a16:creationId xmlns:a16="http://schemas.microsoft.com/office/drawing/2014/main" id="{14A72116-5F65-7ECF-2B56-7EC1B463F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143" y="4073971"/>
            <a:ext cx="5036253" cy="2518127"/>
          </a:xfrm>
          <a:prstGeom prst="rect">
            <a:avLst/>
          </a:prstGeom>
        </p:spPr>
      </p:pic>
    </p:spTree>
    <p:extLst>
      <p:ext uri="{BB962C8B-B14F-4D97-AF65-F5344CB8AC3E}">
        <p14:creationId xmlns:p14="http://schemas.microsoft.com/office/powerpoint/2010/main" val="87155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8313"/>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8" name="Title 6">
            <a:extLst>
              <a:ext uri="{FF2B5EF4-FFF2-40B4-BE49-F238E27FC236}">
                <a16:creationId xmlns:a16="http://schemas.microsoft.com/office/drawing/2014/main" id="{7E9188DE-291E-A839-CA68-74DE489AB53B}"/>
              </a:ext>
            </a:extLst>
          </p:cNvPr>
          <p:cNvSpPr txBox="1">
            <a:spLocks/>
          </p:cNvSpPr>
          <p:nvPr/>
        </p:nvSpPr>
        <p:spPr>
          <a:xfrm>
            <a:off x="68776" y="-179323"/>
            <a:ext cx="10067261"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4000" b="1" i="0" u="none" strike="noStrike" kern="1200" cap="all" spc="0" normalizeH="0" baseline="0" noProof="0" dirty="0">
                <a:ln>
                  <a:noFill/>
                </a:ln>
                <a:solidFill>
                  <a:srgbClr val="4A66AC">
                    <a:lumMod val="75000"/>
                  </a:srgbClr>
                </a:solidFill>
                <a:effectLst/>
                <a:uLnTx/>
                <a:uFillTx/>
                <a:latin typeface="Univers"/>
                <a:ea typeface="+mj-ea"/>
                <a:cs typeface="+mj-cs"/>
              </a:rPr>
              <a:t>Step 3: USER DATA FUNCTIONALITY</a:t>
            </a:r>
          </a:p>
        </p:txBody>
      </p:sp>
      <p:pic>
        <p:nvPicPr>
          <p:cNvPr id="6" name="Picture 5" descr="Graphical user interface, text, email&#10;&#10;Description automatically generated">
            <a:extLst>
              <a:ext uri="{FF2B5EF4-FFF2-40B4-BE49-F238E27FC236}">
                <a16:creationId xmlns:a16="http://schemas.microsoft.com/office/drawing/2014/main" id="{4485B766-18C2-F554-04DD-45299E85F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434" y="3972949"/>
            <a:ext cx="4467203" cy="2792002"/>
          </a:xfrm>
          <a:prstGeom prst="rect">
            <a:avLst/>
          </a:prstGeom>
        </p:spPr>
      </p:pic>
      <p:pic>
        <p:nvPicPr>
          <p:cNvPr id="14" name="Picture 13" descr="Graphical user interface, text, email&#10;&#10;Description automatically generated">
            <a:extLst>
              <a:ext uri="{FF2B5EF4-FFF2-40B4-BE49-F238E27FC236}">
                <a16:creationId xmlns:a16="http://schemas.microsoft.com/office/drawing/2014/main" id="{B462FC21-3E1D-81F5-2BF6-069DCC4E0E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5859" y="1377324"/>
            <a:ext cx="4460017" cy="2787511"/>
          </a:xfrm>
          <a:prstGeom prst="rect">
            <a:avLst/>
          </a:prstGeom>
        </p:spPr>
      </p:pic>
      <p:pic>
        <p:nvPicPr>
          <p:cNvPr id="16" name="Picture 15" descr="Graphical user interface, text&#10;&#10;Description automatically generated">
            <a:extLst>
              <a:ext uri="{FF2B5EF4-FFF2-40B4-BE49-F238E27FC236}">
                <a16:creationId xmlns:a16="http://schemas.microsoft.com/office/drawing/2014/main" id="{76BCF910-50C0-9138-9903-5E8E0930B5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434" y="1060461"/>
            <a:ext cx="4460017" cy="2787511"/>
          </a:xfrm>
          <a:prstGeom prst="rect">
            <a:avLst/>
          </a:prstGeom>
        </p:spPr>
      </p:pic>
      <p:sp>
        <p:nvSpPr>
          <p:cNvPr id="24" name="TextBox 23">
            <a:extLst>
              <a:ext uri="{FF2B5EF4-FFF2-40B4-BE49-F238E27FC236}">
                <a16:creationId xmlns:a16="http://schemas.microsoft.com/office/drawing/2014/main" id="{3819EF49-73B1-CE03-C2A0-05252D6B4DFD}"/>
              </a:ext>
            </a:extLst>
          </p:cNvPr>
          <p:cNvSpPr txBox="1"/>
          <p:nvPr/>
        </p:nvSpPr>
        <p:spPr>
          <a:xfrm rot="16200000">
            <a:off x="-1246969" y="3745352"/>
            <a:ext cx="3508653" cy="369332"/>
          </a:xfrm>
          <a:prstGeom prst="rect">
            <a:avLst/>
          </a:prstGeom>
          <a:noFill/>
        </p:spPr>
        <p:txBody>
          <a:bodyPr vert="vert" wrap="square">
            <a:spAutoFit/>
          </a:bodyPr>
          <a:lstStyle/>
          <a:p>
            <a:pPr algn="ct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ADMI N</a:t>
            </a:r>
          </a:p>
          <a:p>
            <a:pPr algn="ct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 ACCESS</a:t>
            </a:r>
            <a:endParaRPr lang="en-CA" dirty="0"/>
          </a:p>
        </p:txBody>
      </p:sp>
      <p:sp>
        <p:nvSpPr>
          <p:cNvPr id="25" name="TextBox 24">
            <a:extLst>
              <a:ext uri="{FF2B5EF4-FFF2-40B4-BE49-F238E27FC236}">
                <a16:creationId xmlns:a16="http://schemas.microsoft.com/office/drawing/2014/main" id="{E65F062C-995A-5BF1-DB13-FBFFCFD666C4}"/>
              </a:ext>
            </a:extLst>
          </p:cNvPr>
          <p:cNvSpPr txBox="1"/>
          <p:nvPr/>
        </p:nvSpPr>
        <p:spPr>
          <a:xfrm rot="16200000">
            <a:off x="4592379" y="2759319"/>
            <a:ext cx="4062651" cy="369332"/>
          </a:xfrm>
          <a:prstGeom prst="rect">
            <a:avLst/>
          </a:prstGeom>
          <a:noFill/>
        </p:spPr>
        <p:txBody>
          <a:bodyPr vert="vert" wrap="square">
            <a:spAutoFit/>
          </a:bodyPr>
          <a:lstStyle/>
          <a:p>
            <a:pPr algn="ct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MANAGER</a:t>
            </a:r>
          </a:p>
          <a:p>
            <a:pPr algn="ct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 ACCESS</a:t>
            </a:r>
            <a:endParaRPr lang="en-CA" dirty="0"/>
          </a:p>
        </p:txBody>
      </p:sp>
    </p:spTree>
    <p:extLst>
      <p:ext uri="{BB962C8B-B14F-4D97-AF65-F5344CB8AC3E}">
        <p14:creationId xmlns:p14="http://schemas.microsoft.com/office/powerpoint/2010/main" val="1844483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8313"/>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pic>
        <p:nvPicPr>
          <p:cNvPr id="4" name="Picture 3" descr="Text&#10;&#10;Description automatically generated">
            <a:extLst>
              <a:ext uri="{FF2B5EF4-FFF2-40B4-BE49-F238E27FC236}">
                <a16:creationId xmlns:a16="http://schemas.microsoft.com/office/drawing/2014/main" id="{8F7637CB-3661-06D2-80B6-D772EC40F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319" y="3879274"/>
            <a:ext cx="4460546" cy="2787841"/>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7707E011-A4EF-69F1-16FE-B7273B248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694" y="951265"/>
            <a:ext cx="4489392" cy="280587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05310782-41EC-0BB9-9C27-E8E6E4048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4829" y="951265"/>
            <a:ext cx="4474972" cy="2796857"/>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692EC708-18D7-177E-31F1-F9B6887809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694" y="3946447"/>
            <a:ext cx="4460554" cy="2787847"/>
          </a:xfrm>
          <a:prstGeom prst="rect">
            <a:avLst/>
          </a:prstGeom>
        </p:spPr>
      </p:pic>
      <p:sp>
        <p:nvSpPr>
          <p:cNvPr id="14" name="Title 6">
            <a:extLst>
              <a:ext uri="{FF2B5EF4-FFF2-40B4-BE49-F238E27FC236}">
                <a16:creationId xmlns:a16="http://schemas.microsoft.com/office/drawing/2014/main" id="{A465DE2D-EE12-110C-F73F-09A6A6214CDF}"/>
              </a:ext>
            </a:extLst>
          </p:cNvPr>
          <p:cNvSpPr txBox="1">
            <a:spLocks/>
          </p:cNvSpPr>
          <p:nvPr/>
        </p:nvSpPr>
        <p:spPr>
          <a:xfrm>
            <a:off x="68776" y="-179323"/>
            <a:ext cx="10067261"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4000" b="1" i="0" u="none" strike="noStrike" kern="1200" cap="all" spc="0" normalizeH="0" baseline="0" noProof="0" dirty="0">
                <a:ln>
                  <a:noFill/>
                </a:ln>
                <a:solidFill>
                  <a:srgbClr val="4A66AC">
                    <a:lumMod val="75000"/>
                  </a:srgbClr>
                </a:solidFill>
                <a:effectLst/>
                <a:uLnTx/>
                <a:uFillTx/>
                <a:latin typeface="Univers"/>
                <a:ea typeface="+mj-ea"/>
                <a:cs typeface="+mj-cs"/>
              </a:rPr>
              <a:t>Step 3: USER DATA FUNCTIONALITY</a:t>
            </a:r>
          </a:p>
        </p:txBody>
      </p:sp>
    </p:spTree>
    <p:extLst>
      <p:ext uri="{BB962C8B-B14F-4D97-AF65-F5344CB8AC3E}">
        <p14:creationId xmlns:p14="http://schemas.microsoft.com/office/powerpoint/2010/main" val="2425936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8313"/>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 name="Title 6">
            <a:extLst>
              <a:ext uri="{FF2B5EF4-FFF2-40B4-BE49-F238E27FC236}">
                <a16:creationId xmlns:a16="http://schemas.microsoft.com/office/drawing/2014/main" id="{A465DE2D-EE12-110C-F73F-09A6A6214CDF}"/>
              </a:ext>
            </a:extLst>
          </p:cNvPr>
          <p:cNvSpPr txBox="1">
            <a:spLocks/>
          </p:cNvSpPr>
          <p:nvPr/>
        </p:nvSpPr>
        <p:spPr>
          <a:xfrm>
            <a:off x="68776" y="-179323"/>
            <a:ext cx="10067261"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4000" b="1" i="0" u="none" strike="noStrike" kern="1200" cap="all" spc="0" normalizeH="0" baseline="0" noProof="0" dirty="0">
                <a:ln>
                  <a:noFill/>
                </a:ln>
                <a:solidFill>
                  <a:srgbClr val="4A66AC">
                    <a:lumMod val="75000"/>
                  </a:srgbClr>
                </a:solidFill>
                <a:effectLst/>
                <a:uLnTx/>
                <a:uFillTx/>
                <a:latin typeface="Univers"/>
                <a:ea typeface="+mj-ea"/>
                <a:cs typeface="+mj-cs"/>
              </a:rPr>
              <a:t>Step 4: MANAGER APPROVAL SYSTEM</a:t>
            </a:r>
          </a:p>
        </p:txBody>
      </p:sp>
      <p:pic>
        <p:nvPicPr>
          <p:cNvPr id="2" name="Picture 1" descr="Graphical user interface, text&#10;&#10;Description automatically generated">
            <a:extLst>
              <a:ext uri="{FF2B5EF4-FFF2-40B4-BE49-F238E27FC236}">
                <a16:creationId xmlns:a16="http://schemas.microsoft.com/office/drawing/2014/main" id="{69359C47-55CC-5097-17D3-1123D8EBD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140" y="897764"/>
            <a:ext cx="4625160" cy="2890725"/>
          </a:xfrm>
          <a:prstGeom prst="rect">
            <a:avLst/>
          </a:prstGeom>
        </p:spPr>
      </p:pic>
      <p:pic>
        <p:nvPicPr>
          <p:cNvPr id="3" name="Picture 2" descr="Graphical user interface, text, email&#10;&#10;Description automatically generated">
            <a:extLst>
              <a:ext uri="{FF2B5EF4-FFF2-40B4-BE49-F238E27FC236}">
                <a16:creationId xmlns:a16="http://schemas.microsoft.com/office/drawing/2014/main" id="{A1BA6D9B-B375-39B0-DACB-1BAA32C6C6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7434" y="889451"/>
            <a:ext cx="4625160" cy="2890725"/>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id="{43EE2B33-05C1-6624-BBA3-58253CF672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4552" y="3850616"/>
            <a:ext cx="4625160" cy="2890725"/>
          </a:xfrm>
          <a:prstGeom prst="rect">
            <a:avLst/>
          </a:prstGeom>
        </p:spPr>
      </p:pic>
    </p:spTree>
    <p:extLst>
      <p:ext uri="{BB962C8B-B14F-4D97-AF65-F5344CB8AC3E}">
        <p14:creationId xmlns:p14="http://schemas.microsoft.com/office/powerpoint/2010/main" val="1613805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8313"/>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 name="Title 6">
            <a:extLst>
              <a:ext uri="{FF2B5EF4-FFF2-40B4-BE49-F238E27FC236}">
                <a16:creationId xmlns:a16="http://schemas.microsoft.com/office/drawing/2014/main" id="{A465DE2D-EE12-110C-F73F-09A6A6214CDF}"/>
              </a:ext>
            </a:extLst>
          </p:cNvPr>
          <p:cNvSpPr txBox="1">
            <a:spLocks/>
          </p:cNvSpPr>
          <p:nvPr/>
        </p:nvSpPr>
        <p:spPr>
          <a:xfrm>
            <a:off x="68776" y="-179323"/>
            <a:ext cx="12114346"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4000" b="1" i="0" u="none" strike="noStrike" kern="1200" cap="all" spc="0" normalizeH="0" baseline="0" noProof="0" dirty="0">
                <a:ln>
                  <a:noFill/>
                </a:ln>
                <a:solidFill>
                  <a:srgbClr val="4A66AC">
                    <a:lumMod val="75000"/>
                  </a:srgbClr>
                </a:solidFill>
                <a:effectLst/>
                <a:uLnTx/>
                <a:uFillTx/>
                <a:latin typeface="Univers"/>
                <a:ea typeface="+mj-ea"/>
                <a:cs typeface="+mj-cs"/>
              </a:rPr>
              <a:t>Step 5: ADMINISTRATOR FUNCTIONALITY</a:t>
            </a:r>
          </a:p>
        </p:txBody>
      </p:sp>
      <p:pic>
        <p:nvPicPr>
          <p:cNvPr id="3" name="Picture 2" descr="Text&#10;&#10;Description automatically generated">
            <a:extLst>
              <a:ext uri="{FF2B5EF4-FFF2-40B4-BE49-F238E27FC236}">
                <a16:creationId xmlns:a16="http://schemas.microsoft.com/office/drawing/2014/main" id="{099AC584-3BA9-97FB-BCD6-3CF90F041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388" y="3875511"/>
            <a:ext cx="4640594" cy="2900371"/>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id="{7F94879F-63A8-D7DA-E6F0-521851AD2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133" y="903675"/>
            <a:ext cx="4636849" cy="2898031"/>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88D053E0-FF81-4FD0-6972-BB47A3254D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046" y="916298"/>
            <a:ext cx="4629376" cy="2893360"/>
          </a:xfrm>
          <a:prstGeom prst="rect">
            <a:avLst/>
          </a:prstGeom>
        </p:spPr>
      </p:pic>
      <p:pic>
        <p:nvPicPr>
          <p:cNvPr id="12" name="Picture 11" descr="Text&#10;&#10;Description automatically generated">
            <a:extLst>
              <a:ext uri="{FF2B5EF4-FFF2-40B4-BE49-F238E27FC236}">
                <a16:creationId xmlns:a16="http://schemas.microsoft.com/office/drawing/2014/main" id="{435D8DD1-9792-1DFB-A682-3840691843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3046" y="3953294"/>
            <a:ext cx="4634229" cy="2896393"/>
          </a:xfrm>
          <a:prstGeom prst="rect">
            <a:avLst/>
          </a:prstGeom>
        </p:spPr>
      </p:pic>
    </p:spTree>
    <p:extLst>
      <p:ext uri="{BB962C8B-B14F-4D97-AF65-F5344CB8AC3E}">
        <p14:creationId xmlns:p14="http://schemas.microsoft.com/office/powerpoint/2010/main" val="4258989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4680660-7E23-4F0F-A679-BF913E945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sp>
        <p:nvSpPr>
          <p:cNvPr id="21"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Background pattern&#10;&#10;Description automatically generated">
            <a:extLst>
              <a:ext uri="{FF2B5EF4-FFF2-40B4-BE49-F238E27FC236}">
                <a16:creationId xmlns:a16="http://schemas.microsoft.com/office/drawing/2014/main" id="{3D8FE255-C336-B30D-0B07-C10B5AB1C787}"/>
              </a:ext>
            </a:extLst>
          </p:cNvPr>
          <p:cNvPicPr>
            <a:picLocks noChangeAspect="1"/>
          </p:cNvPicPr>
          <p:nvPr/>
        </p:nvPicPr>
        <p:blipFill rotWithShape="1">
          <a:blip r:embed="rId2">
            <a:duotone>
              <a:schemeClr val="accent1">
                <a:shade val="45000"/>
                <a:satMod val="135000"/>
              </a:schemeClr>
              <a:prstClr val="white"/>
            </a:duotone>
            <a:alphaModFix amt="35000"/>
          </a:blip>
          <a:srcRect t="5874" b="6577"/>
          <a:stretch/>
        </p:blipFill>
        <p:spPr>
          <a:xfrm>
            <a:off x="20" y="-8877"/>
            <a:ext cx="12191980" cy="6858000"/>
          </a:xfrm>
          <a:prstGeom prst="rect">
            <a:avLst/>
          </a:prstGeom>
        </p:spPr>
      </p:pic>
      <p:sp>
        <p:nvSpPr>
          <p:cNvPr id="2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9" name="Straight Connector 2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1"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3"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5"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 name="Rectangle 2">
            <a:extLst>
              <a:ext uri="{FF2B5EF4-FFF2-40B4-BE49-F238E27FC236}">
                <a16:creationId xmlns:a16="http://schemas.microsoft.com/office/drawing/2014/main" id="{DF0514EE-9437-EA71-1FFB-BCBB332F029D}"/>
              </a:ext>
            </a:extLst>
          </p:cNvPr>
          <p:cNvSpPr/>
          <p:nvPr/>
        </p:nvSpPr>
        <p:spPr>
          <a:xfrm>
            <a:off x="1169621" y="154820"/>
            <a:ext cx="3764687" cy="6305909"/>
          </a:xfrm>
          <a:prstGeom prst="rect">
            <a:avLst/>
          </a:prstGeom>
          <a:solidFill>
            <a:srgbClr val="96B5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Univers"/>
              <a:ea typeface="+mn-ea"/>
              <a:cs typeface="+mn-cs"/>
            </a:endParaRPr>
          </a:p>
        </p:txBody>
      </p:sp>
      <p:sp>
        <p:nvSpPr>
          <p:cNvPr id="2" name="Title 1">
            <a:extLst>
              <a:ext uri="{FF2B5EF4-FFF2-40B4-BE49-F238E27FC236}">
                <a16:creationId xmlns:a16="http://schemas.microsoft.com/office/drawing/2014/main" id="{3ACCF577-129A-B0ED-71C4-FD620B5DE25E}"/>
              </a:ext>
            </a:extLst>
          </p:cNvPr>
          <p:cNvSpPr>
            <a:spLocks noGrp="1"/>
          </p:cNvSpPr>
          <p:nvPr>
            <p:ph type="title"/>
          </p:nvPr>
        </p:nvSpPr>
        <p:spPr>
          <a:xfrm>
            <a:off x="4978179" y="711523"/>
            <a:ext cx="7719616" cy="1159191"/>
          </a:xfrm>
        </p:spPr>
        <p:txBody>
          <a:bodyPr vert="horz" lIns="91440" tIns="45720" rIns="91440" bIns="45720" rtlCol="0" anchor="t">
            <a:normAutofit/>
          </a:bodyPr>
          <a:lstStyle/>
          <a:p>
            <a:r>
              <a:rPr lang="en-US" sz="7200" b="1" cap="all" dirty="0">
                <a:solidFill>
                  <a:srgbClr val="FFFFFF"/>
                </a:solidFill>
              </a:rPr>
              <a:t>PART 2</a:t>
            </a:r>
            <a:endParaRPr lang="en-US" sz="7200" b="1" i="0" kern="1200" cap="all" baseline="0" dirty="0">
              <a:solidFill>
                <a:srgbClr val="FFFFFF"/>
              </a:solidFill>
              <a:latin typeface="+mj-lt"/>
              <a:ea typeface="+mj-ea"/>
              <a:cs typeface="+mj-cs"/>
            </a:endParaRPr>
          </a:p>
        </p:txBody>
      </p:sp>
      <p:pic>
        <p:nvPicPr>
          <p:cNvPr id="1028" name="Picture 4" descr="Hardware-Enabled Security Powered by Intel® Technology | Intel">
            <a:extLst>
              <a:ext uri="{FF2B5EF4-FFF2-40B4-BE49-F238E27FC236}">
                <a16:creationId xmlns:a16="http://schemas.microsoft.com/office/drawing/2014/main" id="{E0EA8E3B-9370-FA5E-3E04-EC8435D92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318" y="2270635"/>
            <a:ext cx="6667333" cy="3750375"/>
          </a:xfrm>
          <a:prstGeom prst="rect">
            <a:avLst/>
          </a:prstGeom>
          <a:noFill/>
          <a:extLst>
            <a:ext uri="{909E8E84-426E-40DD-AFC4-6F175D3DCCD1}">
              <a14:hiddenFill xmlns:a14="http://schemas.microsoft.com/office/drawing/2010/main">
                <a:solidFill>
                  <a:srgbClr val="FFFFFF"/>
                </a:solidFill>
              </a14:hiddenFill>
            </a:ext>
          </a:extLst>
        </p:spPr>
      </p:pic>
      <p:sp>
        <p:nvSpPr>
          <p:cNvPr id="6" name="Arc 5">
            <a:extLst>
              <a:ext uri="{FF2B5EF4-FFF2-40B4-BE49-F238E27FC236}">
                <a16:creationId xmlns:a16="http://schemas.microsoft.com/office/drawing/2014/main" id="{CEEA415F-6447-7AA3-07E6-2486B8FD11A4}"/>
              </a:ext>
            </a:extLst>
          </p:cNvPr>
          <p:cNvSpPr/>
          <p:nvPr/>
        </p:nvSpPr>
        <p:spPr>
          <a:xfrm rot="18613171">
            <a:off x="3988655" y="367874"/>
            <a:ext cx="2987476" cy="3118265"/>
          </a:xfrm>
          <a:prstGeom prst="arc">
            <a:avLst>
              <a:gd name="adj1" fmla="val 12643382"/>
              <a:gd name="adj2" fmla="val 19993443"/>
            </a:avLst>
          </a:prstGeom>
          <a:ln w="28575">
            <a:solidFill>
              <a:srgbClr val="D2DFE4"/>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2360747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19892"/>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 name="Title 6">
            <a:extLst>
              <a:ext uri="{FF2B5EF4-FFF2-40B4-BE49-F238E27FC236}">
                <a16:creationId xmlns:a16="http://schemas.microsoft.com/office/drawing/2014/main" id="{36F96B10-1769-D6E9-F600-6223557EB9DE}"/>
              </a:ext>
            </a:extLst>
          </p:cNvPr>
          <p:cNvSpPr txBox="1">
            <a:spLocks/>
          </p:cNvSpPr>
          <p:nvPr/>
        </p:nvSpPr>
        <p:spPr>
          <a:xfrm>
            <a:off x="8878" y="-262304"/>
            <a:ext cx="13207041"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600" b="1" i="0" u="none" strike="noStrike" kern="1200" cap="all" spc="0" normalizeH="0" baseline="0" noProof="0" dirty="0">
                <a:ln>
                  <a:noFill/>
                </a:ln>
                <a:solidFill>
                  <a:srgbClr val="4A66AC">
                    <a:lumMod val="75000"/>
                  </a:srgbClr>
                </a:solidFill>
                <a:effectLst/>
                <a:uLnTx/>
                <a:uFillTx/>
                <a:latin typeface="Univers"/>
                <a:ea typeface="+mj-ea"/>
                <a:cs typeface="+mj-cs"/>
              </a:rPr>
              <a:t>Security Technologies Recommendations</a:t>
            </a:r>
            <a:endParaRPr kumimoji="0" lang="en-US" sz="3600" b="1" i="0" u="none" strike="noStrike" kern="1200" cap="all" spc="0" normalizeH="0" baseline="0" noProof="0" dirty="0">
              <a:ln>
                <a:noFill/>
              </a:ln>
              <a:solidFill>
                <a:srgbClr val="4A66AC">
                  <a:lumMod val="75000"/>
                </a:srgbClr>
              </a:solidFill>
              <a:effectLst/>
              <a:uLnTx/>
              <a:uFillTx/>
              <a:latin typeface="Univers"/>
              <a:ea typeface="+mj-ea"/>
              <a:cs typeface="+mj-cs"/>
            </a:endParaRPr>
          </a:p>
        </p:txBody>
      </p:sp>
      <p:sp>
        <p:nvSpPr>
          <p:cNvPr id="12" name="TextBox 11">
            <a:extLst>
              <a:ext uri="{FF2B5EF4-FFF2-40B4-BE49-F238E27FC236}">
                <a16:creationId xmlns:a16="http://schemas.microsoft.com/office/drawing/2014/main" id="{BE047F37-B087-3757-78E4-DC0B8083B7A8}"/>
              </a:ext>
            </a:extLst>
          </p:cNvPr>
          <p:cNvSpPr txBox="1"/>
          <p:nvPr/>
        </p:nvSpPr>
        <p:spPr>
          <a:xfrm>
            <a:off x="433759" y="1860582"/>
            <a:ext cx="11332670" cy="4247317"/>
          </a:xfrm>
          <a:prstGeom prst="rect">
            <a:avLst/>
          </a:prstGeom>
          <a:noFill/>
        </p:spPr>
        <p:txBody>
          <a:bodyPr wrap="square">
            <a:spAutoFit/>
          </a:bodyPr>
          <a:lstStyle/>
          <a:p>
            <a:pPr marR="0" lvl="0" algn="just" defTabSz="4572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To securely transfer personal data within a network, there are several security technologies that can be considered. One such technology is a </a:t>
            </a:r>
            <a:r>
              <a:rPr lang="en-US" dirty="0">
                <a:solidFill>
                  <a:schemeClr val="accent5">
                    <a:lumMod val="50000"/>
                  </a:schemeClr>
                </a:solidFill>
                <a:ea typeface="Calibri" panose="020F0502020204030204" pitchFamily="34" charset="0"/>
                <a:cs typeface="Calibri" panose="020F0502020204030204" pitchFamily="34" charset="0"/>
              </a:rPr>
              <a:t>Virtual Private Network (VPN)</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 which provides a secure encrypted connection between two points. This technology ensures that the data is protected from unauthorized access and interception.</a:t>
            </a:r>
          </a:p>
          <a:p>
            <a:pPr marR="0" lvl="0" algn="just"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R="0" lvl="0" algn="just" defTabSz="4572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Another technology that can be used is </a:t>
            </a:r>
            <a:r>
              <a:rPr lang="en-US" dirty="0">
                <a:solidFill>
                  <a:schemeClr val="accent5">
                    <a:lumMod val="50000"/>
                  </a:schemeClr>
                </a:solidFill>
                <a:ea typeface="Calibri" panose="020F0502020204030204" pitchFamily="34" charset="0"/>
                <a:cs typeface="Calibri" panose="020F0502020204030204" pitchFamily="34" charset="0"/>
              </a:rPr>
              <a:t>Secure Socket Layer (SSL) </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or </a:t>
            </a:r>
            <a:r>
              <a:rPr lang="en-US" dirty="0">
                <a:solidFill>
                  <a:schemeClr val="accent5">
                    <a:lumMod val="50000"/>
                  </a:schemeClr>
                </a:solidFill>
                <a:ea typeface="Calibri" panose="020F0502020204030204" pitchFamily="34" charset="0"/>
                <a:cs typeface="Calibri" panose="020F0502020204030204" pitchFamily="34" charset="0"/>
              </a:rPr>
              <a:t>Transport Layer Security (TLS)</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 which encrypts data while it is in transit between the client and the server. Additionally, </a:t>
            </a:r>
            <a:r>
              <a:rPr lang="en-US" dirty="0">
                <a:solidFill>
                  <a:schemeClr val="accent5">
                    <a:lumMod val="50000"/>
                  </a:schemeClr>
                </a:solidFill>
                <a:ea typeface="Calibri" panose="020F0502020204030204" pitchFamily="34" charset="0"/>
                <a:cs typeface="Calibri" panose="020F0502020204030204" pitchFamily="34" charset="0"/>
              </a:rPr>
              <a:t>Secure File Transfer Protocol (SFTP)</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 can be used to transfer files securely between servers by using encryption to protect the data while in transit. Encrypted email is another way to secure data in transit, which can be achieved by using technologies like </a:t>
            </a:r>
            <a:r>
              <a:rPr lang="en-US" dirty="0">
                <a:solidFill>
                  <a:schemeClr val="accent5">
                    <a:lumMod val="50000"/>
                  </a:schemeClr>
                </a:solidFill>
                <a:ea typeface="Calibri" panose="020F0502020204030204" pitchFamily="34" charset="0"/>
                <a:cs typeface="Calibri" panose="020F0502020204030204" pitchFamily="34" charset="0"/>
              </a:rPr>
              <a:t>Pretty Good Privacy (PGP) </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or </a:t>
            </a:r>
            <a:r>
              <a:rPr lang="en-US" dirty="0">
                <a:solidFill>
                  <a:schemeClr val="accent5">
                    <a:lumMod val="50000"/>
                  </a:schemeClr>
                </a:solidFill>
                <a:ea typeface="Calibri" panose="020F0502020204030204" pitchFamily="34" charset="0"/>
                <a:cs typeface="Calibri" panose="020F0502020204030204" pitchFamily="34" charset="0"/>
              </a:rPr>
              <a:t>Secure/Multipurpose Internet Mail Extensions (S/MIME)</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a:t>
            </a:r>
          </a:p>
          <a:p>
            <a:pPr marR="0" lvl="0" algn="just"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R="0" lvl="0" algn="just" defTabSz="4572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It is important to note that the selection of the most suitable technology will depend on the specific requirements of the company and the </a:t>
            </a:r>
            <a:r>
              <a:rPr lang="en-US" dirty="0">
                <a:solidFill>
                  <a:schemeClr val="accent5">
                    <a:lumMod val="50000"/>
                  </a:schemeClr>
                </a:solidFill>
                <a:ea typeface="Calibri" panose="020F0502020204030204" pitchFamily="34" charset="0"/>
                <a:cs typeface="Calibri" panose="020F0502020204030204" pitchFamily="34" charset="0"/>
              </a:rPr>
              <a:t>nature of the data </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that needs to be transferred. A thorough </a:t>
            </a:r>
            <a:r>
              <a:rPr lang="en-US" dirty="0">
                <a:solidFill>
                  <a:schemeClr val="accent5">
                    <a:lumMod val="50000"/>
                  </a:schemeClr>
                </a:solidFill>
                <a:ea typeface="Calibri" panose="020F0502020204030204" pitchFamily="34" charset="0"/>
                <a:cs typeface="Calibri" panose="020F0502020204030204" pitchFamily="34" charset="0"/>
              </a:rPr>
              <a:t>risk assessment</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 should be conducted to determine the most appropriate security measures to implement.</a:t>
            </a:r>
          </a:p>
        </p:txBody>
      </p:sp>
      <p:graphicFrame>
        <p:nvGraphicFramePr>
          <p:cNvPr id="24" name="Diagram 23">
            <a:extLst>
              <a:ext uri="{FF2B5EF4-FFF2-40B4-BE49-F238E27FC236}">
                <a16:creationId xmlns:a16="http://schemas.microsoft.com/office/drawing/2014/main" id="{379629FF-399A-8EB0-BF08-7EEC5B3709B6}"/>
              </a:ext>
            </a:extLst>
          </p:cNvPr>
          <p:cNvGraphicFramePr/>
          <p:nvPr>
            <p:extLst>
              <p:ext uri="{D42A27DB-BD31-4B8C-83A1-F6EECF244321}">
                <p14:modId xmlns:p14="http://schemas.microsoft.com/office/powerpoint/2010/main" val="2530308975"/>
              </p:ext>
            </p:extLst>
          </p:nvPr>
        </p:nvGraphicFramePr>
        <p:xfrm>
          <a:off x="873684" y="1028396"/>
          <a:ext cx="10461402" cy="467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554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19892"/>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 name="Title 6">
            <a:extLst>
              <a:ext uri="{FF2B5EF4-FFF2-40B4-BE49-F238E27FC236}">
                <a16:creationId xmlns:a16="http://schemas.microsoft.com/office/drawing/2014/main" id="{36F96B10-1769-D6E9-F600-6223557EB9DE}"/>
              </a:ext>
            </a:extLst>
          </p:cNvPr>
          <p:cNvSpPr txBox="1">
            <a:spLocks/>
          </p:cNvSpPr>
          <p:nvPr/>
        </p:nvSpPr>
        <p:spPr>
          <a:xfrm>
            <a:off x="8878" y="-262304"/>
            <a:ext cx="13207041"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600" b="1" i="0" u="none" strike="noStrike" kern="1200" cap="all" spc="0" normalizeH="0" baseline="0" noProof="0" dirty="0">
                <a:ln>
                  <a:noFill/>
                </a:ln>
                <a:solidFill>
                  <a:srgbClr val="4A66AC">
                    <a:lumMod val="75000"/>
                  </a:srgbClr>
                </a:solidFill>
                <a:effectLst/>
                <a:uLnTx/>
                <a:uFillTx/>
                <a:latin typeface="Univers"/>
                <a:ea typeface="+mj-ea"/>
                <a:cs typeface="+mj-cs"/>
              </a:rPr>
              <a:t>Security Technologies Recommendations</a:t>
            </a:r>
            <a:endParaRPr kumimoji="0" lang="en-US" sz="3600" b="1" i="0" u="none" strike="noStrike" kern="1200" cap="all" spc="0" normalizeH="0" baseline="0" noProof="0" dirty="0">
              <a:ln>
                <a:noFill/>
              </a:ln>
              <a:solidFill>
                <a:srgbClr val="4A66AC">
                  <a:lumMod val="75000"/>
                </a:srgbClr>
              </a:solidFill>
              <a:effectLst/>
              <a:uLnTx/>
              <a:uFillTx/>
              <a:latin typeface="Univers"/>
              <a:ea typeface="+mj-ea"/>
              <a:cs typeface="+mj-cs"/>
            </a:endParaRPr>
          </a:p>
        </p:txBody>
      </p:sp>
      <p:sp>
        <p:nvSpPr>
          <p:cNvPr id="12" name="TextBox 11">
            <a:extLst>
              <a:ext uri="{FF2B5EF4-FFF2-40B4-BE49-F238E27FC236}">
                <a16:creationId xmlns:a16="http://schemas.microsoft.com/office/drawing/2014/main" id="{BE047F37-B087-3757-78E4-DC0B8083B7A8}"/>
              </a:ext>
            </a:extLst>
          </p:cNvPr>
          <p:cNvSpPr txBox="1"/>
          <p:nvPr/>
        </p:nvSpPr>
        <p:spPr>
          <a:xfrm>
            <a:off x="433761" y="1860582"/>
            <a:ext cx="11332670" cy="4247317"/>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Our recommendation is for the company to first assess the risks involved in transferring personal files. Identifying specific security needs will be essential before evaluating which security protocol to use. While </a:t>
            </a:r>
            <a:r>
              <a:rPr lang="en-US" dirty="0">
                <a:solidFill>
                  <a:schemeClr val="accent5">
                    <a:lumMod val="50000"/>
                  </a:schemeClr>
                </a:solidFill>
                <a:ea typeface="Calibri" panose="020F0502020204030204" pitchFamily="34" charset="0"/>
                <a:cs typeface="Calibri" panose="020F0502020204030204" pitchFamily="34" charset="0"/>
              </a:rPr>
              <a:t>Secure File Transfer Protocol (SFTP) </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is a popular choice for securely transferring files over the internet, it may not be the best solution for every project. The choice of protocol will depend on the specific requirements of the company.</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For instance, if the company requires a more user-friendly solution that is accessible via a web interface, </a:t>
            </a:r>
            <a:r>
              <a:rPr lang="en-US" dirty="0">
                <a:solidFill>
                  <a:schemeClr val="accent5">
                    <a:lumMod val="50000"/>
                  </a:schemeClr>
                </a:solidFill>
                <a:ea typeface="Calibri" panose="020F0502020204030204" pitchFamily="34" charset="0"/>
                <a:cs typeface="Calibri" panose="020F0502020204030204" pitchFamily="34" charset="0"/>
              </a:rPr>
              <a:t>HTTPS </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or </a:t>
            </a:r>
            <a:r>
              <a:rPr lang="en-US" dirty="0">
                <a:solidFill>
                  <a:schemeClr val="accent5">
                    <a:lumMod val="50000"/>
                  </a:schemeClr>
                </a:solidFill>
                <a:ea typeface="Calibri" panose="020F0502020204030204" pitchFamily="34" charset="0"/>
                <a:cs typeface="Calibri" panose="020F0502020204030204" pitchFamily="34" charset="0"/>
              </a:rPr>
              <a:t>WebDAV</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 may be more appropriate. Conversely, if the company requires additional security features like two-factor authentication or end-to-end encryption, </a:t>
            </a:r>
            <a:r>
              <a:rPr lang="en-US" dirty="0">
                <a:solidFill>
                  <a:schemeClr val="accent5">
                    <a:lumMod val="50000"/>
                  </a:schemeClr>
                </a:solidFill>
                <a:ea typeface="Calibri" panose="020F0502020204030204" pitchFamily="34" charset="0"/>
                <a:cs typeface="Calibri" panose="020F0502020204030204" pitchFamily="34" charset="0"/>
              </a:rPr>
              <a:t>FTPS</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 or </a:t>
            </a:r>
            <a:r>
              <a:rPr lang="en-US" dirty="0">
                <a:solidFill>
                  <a:schemeClr val="accent5">
                    <a:lumMod val="50000"/>
                  </a:schemeClr>
                </a:solidFill>
                <a:ea typeface="Calibri" panose="020F0502020204030204" pitchFamily="34" charset="0"/>
                <a:cs typeface="Calibri" panose="020F0502020204030204" pitchFamily="34" charset="0"/>
              </a:rPr>
              <a:t>AS2</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 may be more suitable.</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The selection of the protocol will also depend on other factors such as the </a:t>
            </a:r>
            <a:r>
              <a:rPr lang="en-US" dirty="0">
                <a:solidFill>
                  <a:schemeClr val="accent5">
                    <a:lumMod val="50000"/>
                  </a:schemeClr>
                </a:solidFill>
                <a:ea typeface="Calibri" panose="020F0502020204030204" pitchFamily="34" charset="0"/>
                <a:cs typeface="Calibri" panose="020F0502020204030204" pitchFamily="34" charset="0"/>
              </a:rPr>
              <a:t>sensitivity of the data </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being transferred, the </a:t>
            </a:r>
            <a:r>
              <a:rPr lang="en-US" dirty="0">
                <a:solidFill>
                  <a:schemeClr val="accent5">
                    <a:lumMod val="50000"/>
                  </a:schemeClr>
                </a:solidFill>
                <a:ea typeface="Calibri" panose="020F0502020204030204" pitchFamily="34" charset="0"/>
                <a:cs typeface="Calibri" panose="020F0502020204030204" pitchFamily="34" charset="0"/>
              </a:rPr>
              <a:t>available resources </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and </a:t>
            </a:r>
            <a:r>
              <a:rPr lang="en-US" dirty="0">
                <a:solidFill>
                  <a:schemeClr val="accent5">
                    <a:lumMod val="50000"/>
                  </a:schemeClr>
                </a:solidFill>
                <a:ea typeface="Calibri" panose="020F0502020204030204" pitchFamily="34" charset="0"/>
                <a:cs typeface="Calibri" panose="020F0502020204030204" pitchFamily="34" charset="0"/>
              </a:rPr>
              <a:t>infrastructure</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 and the </a:t>
            </a:r>
            <a:r>
              <a:rPr lang="en-US" dirty="0">
                <a:solidFill>
                  <a:schemeClr val="accent5">
                    <a:lumMod val="50000"/>
                  </a:schemeClr>
                </a:solidFill>
                <a:ea typeface="Calibri" panose="020F0502020204030204" pitchFamily="34" charset="0"/>
                <a:cs typeface="Calibri" panose="020F0502020204030204" pitchFamily="34" charset="0"/>
              </a:rPr>
              <a:t>specific needs of the company</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 Ultimately, a </a:t>
            </a:r>
            <a:r>
              <a:rPr lang="en-US" dirty="0">
                <a:solidFill>
                  <a:schemeClr val="accent5">
                    <a:lumMod val="50000"/>
                  </a:schemeClr>
                </a:solidFill>
                <a:ea typeface="Calibri" panose="020F0502020204030204" pitchFamily="34" charset="0"/>
                <a:cs typeface="Calibri" panose="020F0502020204030204" pitchFamily="34" charset="0"/>
              </a:rPr>
              <a:t>comprehensive risk assessment </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followed by an </a:t>
            </a:r>
            <a:r>
              <a:rPr lang="en-US" dirty="0">
                <a:solidFill>
                  <a:schemeClr val="accent5">
                    <a:lumMod val="50000"/>
                  </a:schemeClr>
                </a:solidFill>
                <a:ea typeface="Calibri" panose="020F0502020204030204" pitchFamily="34" charset="0"/>
                <a:cs typeface="Calibri" panose="020F0502020204030204" pitchFamily="34" charset="0"/>
              </a:rPr>
              <a:t>informed protocol selection process </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is key to ensuring that personal files are transferred securely.</a:t>
            </a:r>
          </a:p>
        </p:txBody>
      </p:sp>
      <p:graphicFrame>
        <p:nvGraphicFramePr>
          <p:cNvPr id="24" name="Diagram 23">
            <a:extLst>
              <a:ext uri="{FF2B5EF4-FFF2-40B4-BE49-F238E27FC236}">
                <a16:creationId xmlns:a16="http://schemas.microsoft.com/office/drawing/2014/main" id="{379629FF-399A-8EB0-BF08-7EEC5B3709B6}"/>
              </a:ext>
            </a:extLst>
          </p:cNvPr>
          <p:cNvGraphicFramePr/>
          <p:nvPr>
            <p:extLst>
              <p:ext uri="{D42A27DB-BD31-4B8C-83A1-F6EECF244321}">
                <p14:modId xmlns:p14="http://schemas.microsoft.com/office/powerpoint/2010/main" val="2616336619"/>
              </p:ext>
            </p:extLst>
          </p:nvPr>
        </p:nvGraphicFramePr>
        <p:xfrm>
          <a:off x="873684" y="992110"/>
          <a:ext cx="10461402" cy="467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6766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19892"/>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 name="Title 6">
            <a:extLst>
              <a:ext uri="{FF2B5EF4-FFF2-40B4-BE49-F238E27FC236}">
                <a16:creationId xmlns:a16="http://schemas.microsoft.com/office/drawing/2014/main" id="{36F96B10-1769-D6E9-F600-6223557EB9DE}"/>
              </a:ext>
            </a:extLst>
          </p:cNvPr>
          <p:cNvSpPr txBox="1">
            <a:spLocks/>
          </p:cNvSpPr>
          <p:nvPr/>
        </p:nvSpPr>
        <p:spPr>
          <a:xfrm>
            <a:off x="8878" y="-262304"/>
            <a:ext cx="13207041"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600" b="1" i="0" u="none" strike="noStrike" kern="1200" cap="all" spc="0" normalizeH="0" baseline="0" noProof="0" dirty="0">
                <a:ln>
                  <a:noFill/>
                </a:ln>
                <a:solidFill>
                  <a:srgbClr val="4A66AC">
                    <a:lumMod val="75000"/>
                  </a:srgbClr>
                </a:solidFill>
                <a:effectLst/>
                <a:uLnTx/>
                <a:uFillTx/>
                <a:latin typeface="Univers"/>
                <a:ea typeface="+mj-ea"/>
                <a:cs typeface="+mj-cs"/>
              </a:rPr>
              <a:t>Security Technologies Recommendations</a:t>
            </a:r>
            <a:endParaRPr kumimoji="0" lang="en-US" sz="3600" b="1" i="0" u="none" strike="noStrike" kern="1200" cap="all" spc="0" normalizeH="0" baseline="0" noProof="0" dirty="0">
              <a:ln>
                <a:noFill/>
              </a:ln>
              <a:solidFill>
                <a:srgbClr val="4A66AC">
                  <a:lumMod val="75000"/>
                </a:srgbClr>
              </a:solidFill>
              <a:effectLst/>
              <a:uLnTx/>
              <a:uFillTx/>
              <a:latin typeface="Univers"/>
              <a:ea typeface="+mj-ea"/>
              <a:cs typeface="+mj-cs"/>
            </a:endParaRPr>
          </a:p>
        </p:txBody>
      </p:sp>
      <p:sp>
        <p:nvSpPr>
          <p:cNvPr id="12" name="TextBox 11">
            <a:extLst>
              <a:ext uri="{FF2B5EF4-FFF2-40B4-BE49-F238E27FC236}">
                <a16:creationId xmlns:a16="http://schemas.microsoft.com/office/drawing/2014/main" id="{BE047F37-B087-3757-78E4-DC0B8083B7A8}"/>
              </a:ext>
            </a:extLst>
          </p:cNvPr>
          <p:cNvSpPr txBox="1"/>
          <p:nvPr/>
        </p:nvSpPr>
        <p:spPr>
          <a:xfrm>
            <a:off x="433761" y="1895086"/>
            <a:ext cx="11332670" cy="4524315"/>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As a consultant for this project, we can confirm that </a:t>
            </a:r>
            <a:r>
              <a:rPr lang="en-US" sz="1600" dirty="0">
                <a:solidFill>
                  <a:schemeClr val="accent5">
                    <a:lumMod val="50000"/>
                  </a:schemeClr>
                </a:solidFill>
                <a:ea typeface="Calibri" panose="020F0502020204030204" pitchFamily="34" charset="0"/>
                <a:cs typeface="Calibri" panose="020F0502020204030204" pitchFamily="34" charset="0"/>
              </a:rPr>
              <a:t>images can be both encoded and encrypted</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Encoding involves transforming data into a specific format that can be easily interpreted by a computer, while encryption involves the process of transforming data so that it can only be deciphered by someone with the appropriate decryption key. There are several encoding and encryption methods available for images, each with their own set of advantages and disadvantages.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One common method of encoding and encrypting images is using the </a:t>
            </a:r>
            <a:r>
              <a:rPr lang="en-US" sz="1600" dirty="0">
                <a:solidFill>
                  <a:schemeClr val="accent5">
                    <a:lumMod val="50000"/>
                  </a:schemeClr>
                </a:solidFill>
                <a:ea typeface="Calibri" panose="020F0502020204030204" pitchFamily="34" charset="0"/>
                <a:cs typeface="Calibri" panose="020F0502020204030204" pitchFamily="34" charset="0"/>
              </a:rPr>
              <a:t>Advanced Encryption Standard (AES). </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AES is a widely used symmetric-key encryption algorithm that can encrypt data in blocks of 128 bits. Another popular method is using the </a:t>
            </a:r>
            <a:r>
              <a:rPr lang="en-US" sz="1600" dirty="0">
                <a:solidFill>
                  <a:schemeClr val="accent5">
                    <a:lumMod val="50000"/>
                  </a:schemeClr>
                </a:solidFill>
                <a:ea typeface="Calibri" panose="020F0502020204030204" pitchFamily="34" charset="0"/>
                <a:cs typeface="Calibri" panose="020F0502020204030204" pitchFamily="34" charset="0"/>
              </a:rPr>
              <a:t>Secure Sockets Layer (SSL) </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or </a:t>
            </a:r>
            <a:r>
              <a:rPr lang="en-US" sz="1600" dirty="0">
                <a:solidFill>
                  <a:schemeClr val="accent5">
                    <a:lumMod val="50000"/>
                  </a:schemeClr>
                </a:solidFill>
                <a:ea typeface="Calibri" panose="020F0502020204030204" pitchFamily="34" charset="0"/>
                <a:cs typeface="Calibri" panose="020F0502020204030204" pitchFamily="34" charset="0"/>
              </a:rPr>
              <a:t>Transport Layer Security (TLS) </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protocols to encrypt images while they are in transit between a client and a server.</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It is worth noting that encoding techniques like </a:t>
            </a:r>
            <a:r>
              <a:rPr lang="en-US" sz="1600" dirty="0">
                <a:solidFill>
                  <a:schemeClr val="accent5">
                    <a:lumMod val="50000"/>
                  </a:schemeClr>
                </a:solidFill>
                <a:ea typeface="Calibri" panose="020F0502020204030204" pitchFamily="34" charset="0"/>
                <a:cs typeface="Calibri" panose="020F0502020204030204" pitchFamily="34" charset="0"/>
              </a:rPr>
              <a:t>Base64 </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can also be used to convert binary data into a text format that can be transmitted easily via email or messaging applications. However, encoding techniques like </a:t>
            </a:r>
            <a:r>
              <a:rPr lang="en-US" sz="1600" dirty="0">
                <a:solidFill>
                  <a:schemeClr val="accent5">
                    <a:lumMod val="50000"/>
                  </a:schemeClr>
                </a:solidFill>
                <a:ea typeface="Calibri" panose="020F0502020204030204" pitchFamily="34" charset="0"/>
                <a:cs typeface="Calibri" panose="020F0502020204030204" pitchFamily="34" charset="0"/>
              </a:rPr>
              <a:t>Base64 do not offer encryption</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and should not be used as a substitute for encryption when transmitting sensitive images.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In conclusion, encoding and encryption methods can be used to secure images depending on the specific requirements of the project. As a consultant, we would recommend conducting a thorough risk assessment to determine the most appropriate method for encoding and encrypting images based on the level of risk involved.</a:t>
            </a:r>
          </a:p>
        </p:txBody>
      </p:sp>
      <p:graphicFrame>
        <p:nvGraphicFramePr>
          <p:cNvPr id="24" name="Diagram 23">
            <a:extLst>
              <a:ext uri="{FF2B5EF4-FFF2-40B4-BE49-F238E27FC236}">
                <a16:creationId xmlns:a16="http://schemas.microsoft.com/office/drawing/2014/main" id="{379629FF-399A-8EB0-BF08-7EEC5B3709B6}"/>
              </a:ext>
            </a:extLst>
          </p:cNvPr>
          <p:cNvGraphicFramePr/>
          <p:nvPr>
            <p:extLst>
              <p:ext uri="{D42A27DB-BD31-4B8C-83A1-F6EECF244321}">
                <p14:modId xmlns:p14="http://schemas.microsoft.com/office/powerpoint/2010/main" val="3616158656"/>
              </p:ext>
            </p:extLst>
          </p:nvPr>
        </p:nvGraphicFramePr>
        <p:xfrm>
          <a:off x="873684" y="992110"/>
          <a:ext cx="10461402" cy="467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7587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19892"/>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 name="Title 6">
            <a:extLst>
              <a:ext uri="{FF2B5EF4-FFF2-40B4-BE49-F238E27FC236}">
                <a16:creationId xmlns:a16="http://schemas.microsoft.com/office/drawing/2014/main" id="{36F96B10-1769-D6E9-F600-6223557EB9DE}"/>
              </a:ext>
            </a:extLst>
          </p:cNvPr>
          <p:cNvSpPr txBox="1">
            <a:spLocks/>
          </p:cNvSpPr>
          <p:nvPr/>
        </p:nvSpPr>
        <p:spPr>
          <a:xfrm>
            <a:off x="8878" y="-262304"/>
            <a:ext cx="13207041"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600" b="1" i="0" u="none" strike="noStrike" kern="1200" cap="all" spc="0" normalizeH="0" baseline="0" noProof="0" dirty="0">
                <a:ln>
                  <a:noFill/>
                </a:ln>
                <a:solidFill>
                  <a:srgbClr val="4A66AC">
                    <a:lumMod val="75000"/>
                  </a:srgbClr>
                </a:solidFill>
                <a:effectLst/>
                <a:uLnTx/>
                <a:uFillTx/>
                <a:latin typeface="Univers"/>
                <a:ea typeface="+mj-ea"/>
                <a:cs typeface="+mj-cs"/>
              </a:rPr>
              <a:t>Security Technologies Recommendations</a:t>
            </a:r>
            <a:endParaRPr kumimoji="0" lang="en-US" sz="3600" b="1" i="0" u="none" strike="noStrike" kern="1200" cap="all" spc="0" normalizeH="0" baseline="0" noProof="0" dirty="0">
              <a:ln>
                <a:noFill/>
              </a:ln>
              <a:solidFill>
                <a:srgbClr val="4A66AC">
                  <a:lumMod val="75000"/>
                </a:srgbClr>
              </a:solidFill>
              <a:effectLst/>
              <a:uLnTx/>
              <a:uFillTx/>
              <a:latin typeface="Univers"/>
              <a:ea typeface="+mj-ea"/>
              <a:cs typeface="+mj-cs"/>
            </a:endParaRPr>
          </a:p>
        </p:txBody>
      </p:sp>
      <p:sp>
        <p:nvSpPr>
          <p:cNvPr id="12" name="TextBox 11">
            <a:extLst>
              <a:ext uri="{FF2B5EF4-FFF2-40B4-BE49-F238E27FC236}">
                <a16:creationId xmlns:a16="http://schemas.microsoft.com/office/drawing/2014/main" id="{BE047F37-B087-3757-78E4-DC0B8083B7A8}"/>
              </a:ext>
            </a:extLst>
          </p:cNvPr>
          <p:cNvSpPr txBox="1"/>
          <p:nvPr/>
        </p:nvSpPr>
        <p:spPr>
          <a:xfrm>
            <a:off x="433761" y="1705306"/>
            <a:ext cx="11332670" cy="5016758"/>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As a consultant on this project, we can explain the architecture of a secure API in a way that is easy to understand.</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Think of an API as a gatekeeper that allows different applications to talk to each other. A secure API architecture involves building a strong and secure gate that can only be accessed by authorized users.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To achieve this, we need to make sure that only the right users are allowed through the gate. This is done by </a:t>
            </a:r>
            <a:r>
              <a:rPr lang="en-US" sz="1600" dirty="0">
                <a:solidFill>
                  <a:schemeClr val="accent5">
                    <a:lumMod val="50000"/>
                  </a:schemeClr>
                </a:solidFill>
                <a:ea typeface="Calibri" panose="020F0502020204030204" pitchFamily="34" charset="0"/>
                <a:cs typeface="Calibri" panose="020F0502020204030204" pitchFamily="34" charset="0"/>
              </a:rPr>
              <a:t>using authentication protocols</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that verify the identity of the user. Once the user is authenticated, we need to make sure that they are only allowed to access the resources or perform the actions they are authorized to. This is done </a:t>
            </a:r>
            <a:r>
              <a:rPr lang="en-US" sz="1600" dirty="0">
                <a:solidFill>
                  <a:schemeClr val="accent5">
                    <a:lumMod val="50000"/>
                  </a:schemeClr>
                </a:solidFill>
                <a:ea typeface="Calibri" panose="020F0502020204030204" pitchFamily="34" charset="0"/>
                <a:cs typeface="Calibri" panose="020F0502020204030204" pitchFamily="34" charset="0"/>
              </a:rPr>
              <a:t>using access control mechanisms </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that ensure that users are authorized based on their role or other attributes.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In addition to controlling access, we also need to make sure that the data being transmitted through the gate is secure. This is done by </a:t>
            </a:r>
            <a:r>
              <a:rPr lang="en-US" sz="1600" dirty="0">
                <a:solidFill>
                  <a:schemeClr val="accent5">
                    <a:lumMod val="50000"/>
                  </a:schemeClr>
                </a:solidFill>
                <a:ea typeface="Calibri" panose="020F0502020204030204" pitchFamily="34" charset="0"/>
                <a:cs typeface="Calibri" panose="020F0502020204030204" pitchFamily="34" charset="0"/>
              </a:rPr>
              <a:t>encrypting the data using protocols like HTTPS or SSL</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which ensure that the data is only readable by authorized users.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Finally, we need to keep an eye on what's going on at the gate to make sure that everything is secure. This is done by </a:t>
            </a:r>
            <a:r>
              <a:rPr lang="en-US" sz="1600" dirty="0">
                <a:solidFill>
                  <a:schemeClr val="accent5">
                    <a:lumMod val="50000"/>
                  </a:schemeClr>
                </a:solidFill>
                <a:ea typeface="Calibri" panose="020F0502020204030204" pitchFamily="34" charset="0"/>
                <a:cs typeface="Calibri" panose="020F0502020204030204" pitchFamily="34" charset="0"/>
              </a:rPr>
              <a:t>using security tools like firewalls and intrusion detection systems</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that monitor and log API activities. This allows us to quickly identify and respond to any security threats.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Overall, a secure API architecture involves building a strong and secure gate that only allows authorized users to access the resources they need. This is done by using authentication and access control mechanisms, encrypting data, and monitoring and logging API activities to ensure security.</a:t>
            </a:r>
          </a:p>
        </p:txBody>
      </p:sp>
      <p:graphicFrame>
        <p:nvGraphicFramePr>
          <p:cNvPr id="24" name="Diagram 23">
            <a:extLst>
              <a:ext uri="{FF2B5EF4-FFF2-40B4-BE49-F238E27FC236}">
                <a16:creationId xmlns:a16="http://schemas.microsoft.com/office/drawing/2014/main" id="{379629FF-399A-8EB0-BF08-7EEC5B3709B6}"/>
              </a:ext>
            </a:extLst>
          </p:cNvPr>
          <p:cNvGraphicFramePr/>
          <p:nvPr>
            <p:extLst>
              <p:ext uri="{D42A27DB-BD31-4B8C-83A1-F6EECF244321}">
                <p14:modId xmlns:p14="http://schemas.microsoft.com/office/powerpoint/2010/main" val="2788498350"/>
              </p:ext>
            </p:extLst>
          </p:nvPr>
        </p:nvGraphicFramePr>
        <p:xfrm>
          <a:off x="873684" y="992109"/>
          <a:ext cx="10461402" cy="620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3302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19892"/>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 name="Title 6">
            <a:extLst>
              <a:ext uri="{FF2B5EF4-FFF2-40B4-BE49-F238E27FC236}">
                <a16:creationId xmlns:a16="http://schemas.microsoft.com/office/drawing/2014/main" id="{36F96B10-1769-D6E9-F600-6223557EB9DE}"/>
              </a:ext>
            </a:extLst>
          </p:cNvPr>
          <p:cNvSpPr txBox="1">
            <a:spLocks/>
          </p:cNvSpPr>
          <p:nvPr/>
        </p:nvSpPr>
        <p:spPr>
          <a:xfrm>
            <a:off x="8878" y="-262304"/>
            <a:ext cx="13207041"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600" b="1" i="0" u="none" strike="noStrike" kern="1200" cap="all" spc="0" normalizeH="0" baseline="0" noProof="0" dirty="0">
                <a:ln>
                  <a:noFill/>
                </a:ln>
                <a:solidFill>
                  <a:srgbClr val="4A66AC">
                    <a:lumMod val="75000"/>
                  </a:srgbClr>
                </a:solidFill>
                <a:effectLst/>
                <a:uLnTx/>
                <a:uFillTx/>
                <a:latin typeface="Univers"/>
                <a:ea typeface="+mj-ea"/>
                <a:cs typeface="+mj-cs"/>
              </a:rPr>
              <a:t>Security Technologies Recommendations</a:t>
            </a:r>
            <a:endParaRPr kumimoji="0" lang="en-US" sz="3600" b="1" i="0" u="none" strike="noStrike" kern="1200" cap="all" spc="0" normalizeH="0" baseline="0" noProof="0" dirty="0">
              <a:ln>
                <a:noFill/>
              </a:ln>
              <a:solidFill>
                <a:srgbClr val="4A66AC">
                  <a:lumMod val="75000"/>
                </a:srgbClr>
              </a:solidFill>
              <a:effectLst/>
              <a:uLnTx/>
              <a:uFillTx/>
              <a:latin typeface="Univers"/>
              <a:ea typeface="+mj-ea"/>
              <a:cs typeface="+mj-cs"/>
            </a:endParaRPr>
          </a:p>
        </p:txBody>
      </p:sp>
      <p:sp>
        <p:nvSpPr>
          <p:cNvPr id="12" name="TextBox 11">
            <a:extLst>
              <a:ext uri="{FF2B5EF4-FFF2-40B4-BE49-F238E27FC236}">
                <a16:creationId xmlns:a16="http://schemas.microsoft.com/office/drawing/2014/main" id="{BE047F37-B087-3757-78E4-DC0B8083B7A8}"/>
              </a:ext>
            </a:extLst>
          </p:cNvPr>
          <p:cNvSpPr txBox="1"/>
          <p:nvPr/>
        </p:nvSpPr>
        <p:spPr>
          <a:xfrm>
            <a:off x="429423" y="1740179"/>
            <a:ext cx="11332670" cy="5078313"/>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We can recommend a secure framework for coding an API that can help ensure the security of your data. There are several frameworks available that can help you develop secure APIs. One popular framework is </a:t>
            </a:r>
            <a:r>
              <a:rPr lang="en-US" dirty="0">
                <a:solidFill>
                  <a:schemeClr val="accent5">
                    <a:lumMod val="50000"/>
                  </a:schemeClr>
                </a:solidFill>
                <a:ea typeface="Calibri" panose="020F0502020204030204" pitchFamily="34" charset="0"/>
                <a:cs typeface="Calibri" panose="020F0502020204030204" pitchFamily="34" charset="0"/>
              </a:rPr>
              <a:t>ASP.NET Core</a:t>
            </a: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 which has built-in security features such as authentication and authorization middleware. It also </a:t>
            </a:r>
            <a:r>
              <a:rPr lang="en-US" dirty="0">
                <a:solidFill>
                  <a:schemeClr val="accent5">
                    <a:lumMod val="50000"/>
                  </a:schemeClr>
                </a:solidFill>
                <a:ea typeface="Calibri" panose="020F0502020204030204" pitchFamily="34" charset="0"/>
                <a:cs typeface="Calibri" panose="020F0502020204030204" pitchFamily="34" charset="0"/>
              </a:rPr>
              <a:t>supports industry-standard security protocols like OAuth 2.0 and JWT</a:t>
            </a: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 which can be used to protect your API against unauthorized access.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Another popular framework is </a:t>
            </a:r>
            <a:r>
              <a:rPr lang="en-US" dirty="0">
                <a:solidFill>
                  <a:schemeClr val="accent5">
                    <a:lumMod val="50000"/>
                  </a:schemeClr>
                </a:solidFill>
                <a:ea typeface="Calibri" panose="020F0502020204030204" pitchFamily="34" charset="0"/>
                <a:cs typeface="Calibri" panose="020F0502020204030204" pitchFamily="34" charset="0"/>
              </a:rPr>
              <a:t>Spring</a:t>
            </a: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 which provides similar security features to ASP.NET Core, including </a:t>
            </a:r>
            <a:r>
              <a:rPr lang="en-US" dirty="0">
                <a:solidFill>
                  <a:schemeClr val="accent5">
                    <a:lumMod val="50000"/>
                  </a:schemeClr>
                </a:solidFill>
                <a:ea typeface="Calibri" panose="020F0502020204030204" pitchFamily="34" charset="0"/>
                <a:cs typeface="Calibri" panose="020F0502020204030204" pitchFamily="34" charset="0"/>
              </a:rPr>
              <a:t>support for OAuth 2.0 and JWT</a:t>
            </a: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 Spring also has a range of security features such as secure password hashing, access control, and secure session management.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If you require the highest level of security for your API, then the </a:t>
            </a:r>
            <a:r>
              <a:rPr lang="en-US" dirty="0">
                <a:solidFill>
                  <a:schemeClr val="accent5">
                    <a:lumMod val="50000"/>
                  </a:schemeClr>
                </a:solidFill>
                <a:ea typeface="Calibri" panose="020F0502020204030204" pitchFamily="34" charset="0"/>
                <a:cs typeface="Calibri" panose="020F0502020204030204" pitchFamily="34" charset="0"/>
              </a:rPr>
              <a:t>Open Web Application Security Project (OWASP) </a:t>
            </a: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is a good place to start. They offer a list of secure coding frameworks and libraries, which can help you protect your API against common security vulnerabilities such as injection attacks and cross-site scripting (XSS).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Overall, the choice of framework depends on your specific needs and requirements. We would recommend conducting a </a:t>
            </a:r>
            <a:r>
              <a:rPr lang="en-US" dirty="0">
                <a:solidFill>
                  <a:schemeClr val="accent5">
                    <a:lumMod val="50000"/>
                  </a:schemeClr>
                </a:solidFill>
                <a:ea typeface="Calibri" panose="020F0502020204030204" pitchFamily="34" charset="0"/>
                <a:cs typeface="Calibri" panose="020F0502020204030204" pitchFamily="34" charset="0"/>
              </a:rPr>
              <a:t>thorough analysis of your security requirements </a:t>
            </a: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and choosing a framework that has the right set of security features to meet your needs.</a:t>
            </a:r>
          </a:p>
        </p:txBody>
      </p:sp>
      <p:graphicFrame>
        <p:nvGraphicFramePr>
          <p:cNvPr id="24" name="Diagram 23">
            <a:extLst>
              <a:ext uri="{FF2B5EF4-FFF2-40B4-BE49-F238E27FC236}">
                <a16:creationId xmlns:a16="http://schemas.microsoft.com/office/drawing/2014/main" id="{379629FF-399A-8EB0-BF08-7EEC5B3709B6}"/>
              </a:ext>
            </a:extLst>
          </p:cNvPr>
          <p:cNvGraphicFramePr/>
          <p:nvPr>
            <p:extLst>
              <p:ext uri="{D42A27DB-BD31-4B8C-83A1-F6EECF244321}">
                <p14:modId xmlns:p14="http://schemas.microsoft.com/office/powerpoint/2010/main" val="95205155"/>
              </p:ext>
            </p:extLst>
          </p:nvPr>
        </p:nvGraphicFramePr>
        <p:xfrm>
          <a:off x="873684" y="992110"/>
          <a:ext cx="10461402" cy="467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3640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4680660-7E23-4F0F-A679-BF913E945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Background pattern&#10;&#10;Description automatically generated">
            <a:extLst>
              <a:ext uri="{FF2B5EF4-FFF2-40B4-BE49-F238E27FC236}">
                <a16:creationId xmlns:a16="http://schemas.microsoft.com/office/drawing/2014/main" id="{3D8FE255-C336-B30D-0B07-C10B5AB1C787}"/>
              </a:ext>
            </a:extLst>
          </p:cNvPr>
          <p:cNvPicPr>
            <a:picLocks noChangeAspect="1"/>
          </p:cNvPicPr>
          <p:nvPr/>
        </p:nvPicPr>
        <p:blipFill rotWithShape="1">
          <a:blip r:embed="rId2">
            <a:duotone>
              <a:schemeClr val="accent1">
                <a:shade val="45000"/>
                <a:satMod val="135000"/>
              </a:schemeClr>
              <a:prstClr val="white"/>
            </a:duotone>
            <a:alphaModFix amt="35000"/>
          </a:blip>
          <a:srcRect t="5874" b="6577"/>
          <a:stretch/>
        </p:blipFill>
        <p:spPr>
          <a:xfrm>
            <a:off x="20" y="-8877"/>
            <a:ext cx="12191980" cy="6858000"/>
          </a:xfrm>
          <a:prstGeom prst="rect">
            <a:avLst/>
          </a:prstGeom>
        </p:spPr>
      </p:pic>
      <p:sp>
        <p:nvSpPr>
          <p:cNvPr id="2" name="Title 1">
            <a:extLst>
              <a:ext uri="{FF2B5EF4-FFF2-40B4-BE49-F238E27FC236}">
                <a16:creationId xmlns:a16="http://schemas.microsoft.com/office/drawing/2014/main" id="{3ACCF577-129A-B0ED-71C4-FD620B5DE25E}"/>
              </a:ext>
            </a:extLst>
          </p:cNvPr>
          <p:cNvSpPr>
            <a:spLocks noGrp="1"/>
          </p:cNvSpPr>
          <p:nvPr>
            <p:ph type="title"/>
          </p:nvPr>
        </p:nvSpPr>
        <p:spPr>
          <a:xfrm>
            <a:off x="4472364" y="490188"/>
            <a:ext cx="7719616" cy="1159191"/>
          </a:xfrm>
        </p:spPr>
        <p:txBody>
          <a:bodyPr vert="horz" lIns="91440" tIns="45720" rIns="91440" bIns="45720" rtlCol="0" anchor="t">
            <a:normAutofit/>
          </a:bodyPr>
          <a:lstStyle/>
          <a:p>
            <a:pPr algn="r"/>
            <a:r>
              <a:rPr lang="en-US" sz="7200" b="1" i="0" kern="1200" cap="all" baseline="0" dirty="0">
                <a:solidFill>
                  <a:srgbClr val="FFFFFF"/>
                </a:solidFill>
                <a:latin typeface="+mj-lt"/>
                <a:ea typeface="+mj-ea"/>
                <a:cs typeface="+mj-cs"/>
              </a:rPr>
              <a:t>INTRODUCTION</a:t>
            </a:r>
          </a:p>
        </p:txBody>
      </p:sp>
      <p:sp>
        <p:nvSpPr>
          <p:cNvPr id="2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9" name="Straight Connector 2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1"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3"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5"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 name="Rectangle 2">
            <a:extLst>
              <a:ext uri="{FF2B5EF4-FFF2-40B4-BE49-F238E27FC236}">
                <a16:creationId xmlns:a16="http://schemas.microsoft.com/office/drawing/2014/main" id="{DF0514EE-9437-EA71-1FFB-BCBB332F029D}"/>
              </a:ext>
            </a:extLst>
          </p:cNvPr>
          <p:cNvSpPr/>
          <p:nvPr/>
        </p:nvSpPr>
        <p:spPr>
          <a:xfrm>
            <a:off x="1169621" y="172072"/>
            <a:ext cx="3764687" cy="6305909"/>
          </a:xfrm>
          <a:prstGeom prst="rect">
            <a:avLst/>
          </a:prstGeom>
          <a:solidFill>
            <a:srgbClr val="96B5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F209AC35-DDBD-BB63-B5EB-5B41F887443B}"/>
              </a:ext>
            </a:extLst>
          </p:cNvPr>
          <p:cNvPicPr>
            <a:picLocks noChangeAspect="1"/>
          </p:cNvPicPr>
          <p:nvPr/>
        </p:nvPicPr>
        <p:blipFill>
          <a:blip r:embed="rId3">
            <a:duotone>
              <a:prstClr val="black"/>
              <a:schemeClr val="accent1">
                <a:tint val="45000"/>
                <a:satMod val="400000"/>
              </a:schemeClr>
            </a:duotone>
          </a:blip>
          <a:stretch>
            <a:fillRect/>
          </a:stretch>
        </p:blipFill>
        <p:spPr>
          <a:xfrm>
            <a:off x="1625294" y="2066637"/>
            <a:ext cx="7510080" cy="4084434"/>
          </a:xfrm>
          <a:prstGeom prst="rect">
            <a:avLst/>
          </a:prstGeom>
        </p:spPr>
      </p:pic>
      <p:sp>
        <p:nvSpPr>
          <p:cNvPr id="6" name="Arc 5">
            <a:extLst>
              <a:ext uri="{FF2B5EF4-FFF2-40B4-BE49-F238E27FC236}">
                <a16:creationId xmlns:a16="http://schemas.microsoft.com/office/drawing/2014/main" id="{CEEA415F-6447-7AA3-07E6-2486B8FD11A4}"/>
              </a:ext>
            </a:extLst>
          </p:cNvPr>
          <p:cNvSpPr/>
          <p:nvPr/>
        </p:nvSpPr>
        <p:spPr>
          <a:xfrm rot="18613171">
            <a:off x="3988656" y="402379"/>
            <a:ext cx="2987476" cy="3118265"/>
          </a:xfrm>
          <a:prstGeom prst="arc">
            <a:avLst>
              <a:gd name="adj1" fmla="val 12643382"/>
              <a:gd name="adj2" fmla="val 19993443"/>
            </a:avLst>
          </a:prstGeom>
          <a:ln w="28575">
            <a:solidFill>
              <a:srgbClr val="D2DFE4"/>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1352491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19892"/>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 name="Title 6">
            <a:extLst>
              <a:ext uri="{FF2B5EF4-FFF2-40B4-BE49-F238E27FC236}">
                <a16:creationId xmlns:a16="http://schemas.microsoft.com/office/drawing/2014/main" id="{36F96B10-1769-D6E9-F600-6223557EB9DE}"/>
              </a:ext>
            </a:extLst>
          </p:cNvPr>
          <p:cNvSpPr txBox="1">
            <a:spLocks/>
          </p:cNvSpPr>
          <p:nvPr/>
        </p:nvSpPr>
        <p:spPr>
          <a:xfrm>
            <a:off x="8878" y="-262304"/>
            <a:ext cx="13207041"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600" b="1" i="0" u="none" strike="noStrike" kern="1200" cap="all" spc="0" normalizeH="0" baseline="0" noProof="0" dirty="0">
                <a:ln>
                  <a:noFill/>
                </a:ln>
                <a:solidFill>
                  <a:srgbClr val="4A66AC">
                    <a:lumMod val="75000"/>
                  </a:srgbClr>
                </a:solidFill>
                <a:effectLst/>
                <a:uLnTx/>
                <a:uFillTx/>
                <a:latin typeface="Univers"/>
                <a:ea typeface="+mj-ea"/>
                <a:cs typeface="+mj-cs"/>
              </a:rPr>
              <a:t>Security Technologies Recommendations</a:t>
            </a:r>
            <a:endParaRPr kumimoji="0" lang="en-US" sz="3600" b="1" i="0" u="none" strike="noStrike" kern="1200" cap="all" spc="0" normalizeH="0" baseline="0" noProof="0" dirty="0">
              <a:ln>
                <a:noFill/>
              </a:ln>
              <a:solidFill>
                <a:srgbClr val="4A66AC">
                  <a:lumMod val="75000"/>
                </a:srgbClr>
              </a:solidFill>
              <a:effectLst/>
              <a:uLnTx/>
              <a:uFillTx/>
              <a:latin typeface="Univers"/>
              <a:ea typeface="+mj-ea"/>
              <a:cs typeface="+mj-cs"/>
            </a:endParaRPr>
          </a:p>
        </p:txBody>
      </p:sp>
      <p:sp>
        <p:nvSpPr>
          <p:cNvPr id="12" name="TextBox 11">
            <a:extLst>
              <a:ext uri="{FF2B5EF4-FFF2-40B4-BE49-F238E27FC236}">
                <a16:creationId xmlns:a16="http://schemas.microsoft.com/office/drawing/2014/main" id="{BE047F37-B087-3757-78E4-DC0B8083B7A8}"/>
              </a:ext>
            </a:extLst>
          </p:cNvPr>
          <p:cNvSpPr txBox="1"/>
          <p:nvPr/>
        </p:nvSpPr>
        <p:spPr>
          <a:xfrm>
            <a:off x="429665" y="1952382"/>
            <a:ext cx="11332670" cy="4524315"/>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As a consultant, we would suggest using a data interchange format that balances between security, interoperability, and efficiency while transferring data between locations. Based on our experience, JSON and XML are two popular formats that offer such benefits.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dirty="0">
                <a:solidFill>
                  <a:schemeClr val="accent5">
                    <a:lumMod val="50000"/>
                  </a:schemeClr>
                </a:solidFill>
                <a:ea typeface="Calibri" panose="020F0502020204030204" pitchFamily="34" charset="0"/>
                <a:cs typeface="Calibri" panose="020F0502020204030204" pitchFamily="34" charset="0"/>
              </a:rPr>
              <a:t>JSON </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is lightweight, flexible, and commonly </a:t>
            </a:r>
            <a:r>
              <a:rPr lang="en-US" sz="1600" dirty="0">
                <a:solidFill>
                  <a:schemeClr val="accent5">
                    <a:lumMod val="50000"/>
                  </a:schemeClr>
                </a:solidFill>
                <a:ea typeface="Calibri" panose="020F0502020204030204" pitchFamily="34" charset="0"/>
                <a:cs typeface="Calibri" panose="020F0502020204030204" pitchFamily="34" charset="0"/>
              </a:rPr>
              <a:t>used for transferring data between different applications</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It's easy to read and write and is supported by most modern programming languages. Besides, JSON can be easily converted to and from other data formats, which makes it </a:t>
            </a:r>
            <a:r>
              <a:rPr lang="en-US" sz="1600" dirty="0">
                <a:solidFill>
                  <a:schemeClr val="accent5">
                    <a:lumMod val="50000"/>
                  </a:schemeClr>
                </a:solidFill>
                <a:ea typeface="Calibri" panose="020F0502020204030204" pitchFamily="34" charset="0"/>
                <a:cs typeface="Calibri" panose="020F0502020204030204" pitchFamily="34" charset="0"/>
              </a:rPr>
              <a:t>highly interoperable</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On the other hand, </a:t>
            </a:r>
            <a:r>
              <a:rPr lang="en-US" sz="1600" dirty="0">
                <a:solidFill>
                  <a:schemeClr val="accent5">
                    <a:lumMod val="50000"/>
                  </a:schemeClr>
                </a:solidFill>
                <a:ea typeface="Calibri" panose="020F0502020204030204" pitchFamily="34" charset="0"/>
                <a:cs typeface="Calibri" panose="020F0502020204030204" pitchFamily="34" charset="0"/>
              </a:rPr>
              <a:t>XML</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is another widely used data interchange format that provides a reasonable balance between security and interoperability. It's </a:t>
            </a:r>
            <a:r>
              <a:rPr lang="en-US" sz="1600" dirty="0">
                <a:solidFill>
                  <a:schemeClr val="accent5">
                    <a:lumMod val="50000"/>
                  </a:schemeClr>
                </a:solidFill>
                <a:ea typeface="Calibri" panose="020F0502020204030204" pitchFamily="34" charset="0"/>
                <a:cs typeface="Calibri" panose="020F0502020204030204" pitchFamily="34" charset="0"/>
              </a:rPr>
              <a:t>more verbose than JSON</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but it has inbuilt support for advanced features such as </a:t>
            </a:r>
            <a:r>
              <a:rPr lang="en-US" sz="1600" dirty="0">
                <a:solidFill>
                  <a:schemeClr val="accent5">
                    <a:lumMod val="50000"/>
                  </a:schemeClr>
                </a:solidFill>
                <a:ea typeface="Calibri" panose="020F0502020204030204" pitchFamily="34" charset="0"/>
                <a:cs typeface="Calibri" panose="020F0502020204030204" pitchFamily="34" charset="0"/>
              </a:rPr>
              <a:t>data validation and encryption</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making it a </a:t>
            </a:r>
            <a:r>
              <a:rPr lang="en-US" sz="1600" dirty="0">
                <a:solidFill>
                  <a:schemeClr val="accent5">
                    <a:lumMod val="50000"/>
                  </a:schemeClr>
                </a:solidFill>
                <a:ea typeface="Calibri" panose="020F0502020204030204" pitchFamily="34" charset="0"/>
                <a:cs typeface="Calibri" panose="020F0502020204030204" pitchFamily="34" charset="0"/>
              </a:rPr>
              <a:t>good choice for sensitive data</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Additionally, XML is also supported by most modern programming languages, which makes it </a:t>
            </a:r>
            <a:r>
              <a:rPr lang="en-US" sz="1600" dirty="0">
                <a:solidFill>
                  <a:schemeClr val="accent5">
                    <a:lumMod val="50000"/>
                  </a:schemeClr>
                </a:solidFill>
                <a:ea typeface="Calibri" panose="020F0502020204030204" pitchFamily="34" charset="0"/>
                <a:cs typeface="Calibri" panose="020F0502020204030204" pitchFamily="34" charset="0"/>
              </a:rPr>
              <a:t>highly interoperable</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However, the choice of data interchange format should be made based on your specific needs and requirements. If you're looking for a format that is lightweight and flexible and easy to work with, JSON may be a good choice. On the other hand, if you need advanced features like data validation and encryption, XML may be a better fit. We would suggest evaluating your needs and requirements carefully and choosing a format that is best suited for your use case.</a:t>
            </a:r>
          </a:p>
        </p:txBody>
      </p:sp>
      <p:graphicFrame>
        <p:nvGraphicFramePr>
          <p:cNvPr id="24" name="Diagram 23">
            <a:extLst>
              <a:ext uri="{FF2B5EF4-FFF2-40B4-BE49-F238E27FC236}">
                <a16:creationId xmlns:a16="http://schemas.microsoft.com/office/drawing/2014/main" id="{379629FF-399A-8EB0-BF08-7EEC5B3709B6}"/>
              </a:ext>
            </a:extLst>
          </p:cNvPr>
          <p:cNvGraphicFramePr/>
          <p:nvPr>
            <p:extLst>
              <p:ext uri="{D42A27DB-BD31-4B8C-83A1-F6EECF244321}">
                <p14:modId xmlns:p14="http://schemas.microsoft.com/office/powerpoint/2010/main" val="3906724582"/>
              </p:ext>
            </p:extLst>
          </p:nvPr>
        </p:nvGraphicFramePr>
        <p:xfrm>
          <a:off x="873684" y="992109"/>
          <a:ext cx="10461402" cy="6208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6967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19892"/>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 name="Title 6">
            <a:extLst>
              <a:ext uri="{FF2B5EF4-FFF2-40B4-BE49-F238E27FC236}">
                <a16:creationId xmlns:a16="http://schemas.microsoft.com/office/drawing/2014/main" id="{36F96B10-1769-D6E9-F600-6223557EB9DE}"/>
              </a:ext>
            </a:extLst>
          </p:cNvPr>
          <p:cNvSpPr txBox="1">
            <a:spLocks/>
          </p:cNvSpPr>
          <p:nvPr/>
        </p:nvSpPr>
        <p:spPr>
          <a:xfrm>
            <a:off x="8878" y="-262304"/>
            <a:ext cx="13207041"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600" b="1" i="0" u="none" strike="noStrike" kern="1200" cap="all" spc="0" normalizeH="0" baseline="0" noProof="0" dirty="0">
                <a:ln>
                  <a:noFill/>
                </a:ln>
                <a:solidFill>
                  <a:srgbClr val="4A66AC">
                    <a:lumMod val="75000"/>
                  </a:srgbClr>
                </a:solidFill>
                <a:effectLst/>
                <a:uLnTx/>
                <a:uFillTx/>
                <a:latin typeface="Univers"/>
                <a:ea typeface="+mj-ea"/>
                <a:cs typeface="+mj-cs"/>
              </a:rPr>
              <a:t>Security Technologies Recommendations</a:t>
            </a:r>
            <a:endParaRPr kumimoji="0" lang="en-US" sz="3600" b="1" i="0" u="none" strike="noStrike" kern="1200" cap="all" spc="0" normalizeH="0" baseline="0" noProof="0" dirty="0">
              <a:ln>
                <a:noFill/>
              </a:ln>
              <a:solidFill>
                <a:srgbClr val="4A66AC">
                  <a:lumMod val="75000"/>
                </a:srgbClr>
              </a:solidFill>
              <a:effectLst/>
              <a:uLnTx/>
              <a:uFillTx/>
              <a:latin typeface="Univers"/>
              <a:ea typeface="+mj-ea"/>
              <a:cs typeface="+mj-cs"/>
            </a:endParaRPr>
          </a:p>
        </p:txBody>
      </p:sp>
      <p:sp>
        <p:nvSpPr>
          <p:cNvPr id="12" name="TextBox 11">
            <a:extLst>
              <a:ext uri="{FF2B5EF4-FFF2-40B4-BE49-F238E27FC236}">
                <a16:creationId xmlns:a16="http://schemas.microsoft.com/office/drawing/2014/main" id="{BE047F37-B087-3757-78E4-DC0B8083B7A8}"/>
              </a:ext>
            </a:extLst>
          </p:cNvPr>
          <p:cNvSpPr txBox="1"/>
          <p:nvPr/>
        </p:nvSpPr>
        <p:spPr>
          <a:xfrm>
            <a:off x="429665" y="1952382"/>
            <a:ext cx="11332670" cy="4801314"/>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Our recommendation would be to use a distributed database system to store your data across multiple locations. This approach can offer a range of benefits, such as improved performance, increased availability, and better fault tolerance.</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One option is a </a:t>
            </a:r>
            <a:r>
              <a:rPr lang="en-US" dirty="0">
                <a:solidFill>
                  <a:schemeClr val="accent5">
                    <a:lumMod val="50000"/>
                  </a:schemeClr>
                </a:solidFill>
                <a:ea typeface="Calibri" panose="020F0502020204030204" pitchFamily="34" charset="0"/>
                <a:cs typeface="Calibri" panose="020F0502020204030204" pitchFamily="34" charset="0"/>
              </a:rPr>
              <a:t>sharded database system</a:t>
            </a: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 which splits the data across multiple servers or data centers. This can help to optimize performance by minimizing the amount of data that needs to be transferred between locations. Another option is a </a:t>
            </a:r>
            <a:r>
              <a:rPr lang="en-US" dirty="0">
                <a:solidFill>
                  <a:schemeClr val="accent5">
                    <a:lumMod val="50000"/>
                  </a:schemeClr>
                </a:solidFill>
                <a:ea typeface="Calibri" panose="020F0502020204030204" pitchFamily="34" charset="0"/>
                <a:cs typeface="Calibri" panose="020F0502020204030204" pitchFamily="34" charset="0"/>
              </a:rPr>
              <a:t>replicated database system</a:t>
            </a: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 which stores multiple copies of the same data in different locations. This can enhance availability and fault tolerance since if one location goes down, the data can still be accessed from another location.</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When implementing a distributed database system, it's </a:t>
            </a:r>
            <a:r>
              <a:rPr lang="en-US" dirty="0">
                <a:solidFill>
                  <a:schemeClr val="accent5">
                    <a:lumMod val="50000"/>
                  </a:schemeClr>
                </a:solidFill>
                <a:ea typeface="Calibri" panose="020F0502020204030204" pitchFamily="34" charset="0"/>
                <a:cs typeface="Calibri" panose="020F0502020204030204" pitchFamily="34" charset="0"/>
              </a:rPr>
              <a:t>crucial to ensure that the data is stored securely and that proper access controls are in place</a:t>
            </a: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 You should also consider the </a:t>
            </a:r>
            <a:r>
              <a:rPr lang="en-US" dirty="0">
                <a:solidFill>
                  <a:schemeClr val="accent5">
                    <a:lumMod val="50000"/>
                  </a:schemeClr>
                </a:solidFill>
                <a:ea typeface="Calibri" panose="020F0502020204030204" pitchFamily="34" charset="0"/>
                <a:cs typeface="Calibri" panose="020F0502020204030204" pitchFamily="34" charset="0"/>
              </a:rPr>
              <a:t>cost and complexity of managing and maintaining the system</a:t>
            </a: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 as this can be a significant factor in the long run.</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Ultimately, the choice of distributed database system should be based on your specific needs and requirements. It's important to carefully evaluate the available options and choose the one that best fits your use case.</a:t>
            </a:r>
          </a:p>
        </p:txBody>
      </p:sp>
      <p:graphicFrame>
        <p:nvGraphicFramePr>
          <p:cNvPr id="24" name="Diagram 23">
            <a:extLst>
              <a:ext uri="{FF2B5EF4-FFF2-40B4-BE49-F238E27FC236}">
                <a16:creationId xmlns:a16="http://schemas.microsoft.com/office/drawing/2014/main" id="{379629FF-399A-8EB0-BF08-7EEC5B3709B6}"/>
              </a:ext>
            </a:extLst>
          </p:cNvPr>
          <p:cNvGraphicFramePr/>
          <p:nvPr>
            <p:extLst>
              <p:ext uri="{D42A27DB-BD31-4B8C-83A1-F6EECF244321}">
                <p14:modId xmlns:p14="http://schemas.microsoft.com/office/powerpoint/2010/main" val="401125532"/>
              </p:ext>
            </p:extLst>
          </p:nvPr>
        </p:nvGraphicFramePr>
        <p:xfrm>
          <a:off x="873684" y="992109"/>
          <a:ext cx="10461402" cy="6208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1286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19892"/>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 name="Title 6">
            <a:extLst>
              <a:ext uri="{FF2B5EF4-FFF2-40B4-BE49-F238E27FC236}">
                <a16:creationId xmlns:a16="http://schemas.microsoft.com/office/drawing/2014/main" id="{36F96B10-1769-D6E9-F600-6223557EB9DE}"/>
              </a:ext>
            </a:extLst>
          </p:cNvPr>
          <p:cNvSpPr txBox="1">
            <a:spLocks/>
          </p:cNvSpPr>
          <p:nvPr/>
        </p:nvSpPr>
        <p:spPr>
          <a:xfrm>
            <a:off x="8878" y="-262304"/>
            <a:ext cx="13207041"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600" b="1" i="0" u="none" strike="noStrike" kern="1200" cap="all" spc="0" normalizeH="0" baseline="0" noProof="0" dirty="0">
                <a:ln>
                  <a:noFill/>
                </a:ln>
                <a:solidFill>
                  <a:srgbClr val="4A66AC">
                    <a:lumMod val="75000"/>
                  </a:srgbClr>
                </a:solidFill>
                <a:effectLst/>
                <a:uLnTx/>
                <a:uFillTx/>
                <a:latin typeface="Univers"/>
                <a:ea typeface="+mj-ea"/>
                <a:cs typeface="+mj-cs"/>
              </a:rPr>
              <a:t>Security Technologies Recommendations</a:t>
            </a:r>
            <a:endParaRPr kumimoji="0" lang="en-US" sz="3600" b="1" i="0" u="none" strike="noStrike" kern="1200" cap="all" spc="0" normalizeH="0" baseline="0" noProof="0" dirty="0">
              <a:ln>
                <a:noFill/>
              </a:ln>
              <a:solidFill>
                <a:srgbClr val="4A66AC">
                  <a:lumMod val="75000"/>
                </a:srgbClr>
              </a:solidFill>
              <a:effectLst/>
              <a:uLnTx/>
              <a:uFillTx/>
              <a:latin typeface="Univers"/>
              <a:ea typeface="+mj-ea"/>
              <a:cs typeface="+mj-cs"/>
            </a:endParaRPr>
          </a:p>
        </p:txBody>
      </p:sp>
      <p:sp>
        <p:nvSpPr>
          <p:cNvPr id="12" name="TextBox 11">
            <a:extLst>
              <a:ext uri="{FF2B5EF4-FFF2-40B4-BE49-F238E27FC236}">
                <a16:creationId xmlns:a16="http://schemas.microsoft.com/office/drawing/2014/main" id="{BE047F37-B087-3757-78E4-DC0B8083B7A8}"/>
              </a:ext>
            </a:extLst>
          </p:cNvPr>
          <p:cNvSpPr txBox="1"/>
          <p:nvPr/>
        </p:nvSpPr>
        <p:spPr>
          <a:xfrm>
            <a:off x="429665" y="1952382"/>
            <a:ext cx="11332670" cy="4770537"/>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As a consultant, we would like to highlight that the transmission of personal data can raise serious ethical concerns. One of the main concerns is the </a:t>
            </a:r>
            <a:r>
              <a:rPr lang="en-US" sz="1600" dirty="0">
                <a:solidFill>
                  <a:schemeClr val="accent5">
                    <a:lumMod val="50000"/>
                  </a:schemeClr>
                </a:solidFill>
                <a:ea typeface="Calibri" panose="020F0502020204030204" pitchFamily="34" charset="0"/>
                <a:cs typeface="Calibri" panose="020F0502020204030204" pitchFamily="34" charset="0"/>
              </a:rPr>
              <a:t>risk of data breaches</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where personal data can be accessed or stolen by unauthorized parties. This can cause significant harm to individuals, ranging from identity theft to financial losses and reputational damage.</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Another ethical issue is the </a:t>
            </a:r>
            <a:r>
              <a:rPr lang="en-US" sz="1600" dirty="0">
                <a:solidFill>
                  <a:schemeClr val="accent5">
                    <a:lumMod val="50000"/>
                  </a:schemeClr>
                </a:solidFill>
                <a:ea typeface="Calibri" panose="020F0502020204030204" pitchFamily="34" charset="0"/>
                <a:cs typeface="Calibri" panose="020F0502020204030204" pitchFamily="34" charset="0"/>
              </a:rPr>
              <a:t>potential misuse of personal data</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where it can be used for purposes other than what it was collected for. For instance, if personal data is collected for research purposes, it should not be used for commercial purposes without obtaining the explicit consent of the individual.</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Moreover, individuals have the right to know what personal data is being collected about them and how it is being used. They should also have control over their data and the ability to access, correct, or delete it when necessary.</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Additionally, there are ethical concerns related to collecting personal data </a:t>
            </a:r>
            <a:r>
              <a:rPr lang="en-US" sz="1600" dirty="0">
                <a:solidFill>
                  <a:schemeClr val="accent5">
                    <a:lumMod val="50000"/>
                  </a:schemeClr>
                </a:solidFill>
                <a:ea typeface="Calibri" panose="020F0502020204030204" pitchFamily="34" charset="0"/>
                <a:cs typeface="Calibri" panose="020F0502020204030204" pitchFamily="34" charset="0"/>
              </a:rPr>
              <a:t>from vulnerable populations</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such as children or individuals with disabilities. Their data should be collected and used with utmost care, ensuring that their privacy and rights are protected.</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Organizations need to take a responsible and ethical approach when it comes to the collection, transmission, and use of personal data. This requires implementing appropriate </a:t>
            </a:r>
            <a:r>
              <a:rPr lang="en-US" sz="1600" dirty="0">
                <a:solidFill>
                  <a:schemeClr val="accent5">
                    <a:lumMod val="50000"/>
                  </a:schemeClr>
                </a:solidFill>
                <a:ea typeface="Calibri" panose="020F0502020204030204" pitchFamily="34" charset="0"/>
                <a:cs typeface="Calibri" panose="020F0502020204030204" pitchFamily="34" charset="0"/>
              </a:rPr>
              <a:t>security measures, obtaining informed consent from individuals, </a:t>
            </a:r>
            <a:r>
              <a:rPr lang="en-US" sz="1600" dirty="0">
                <a:solidFill>
                  <a:schemeClr val="bg1">
                    <a:lumMod val="95000"/>
                  </a:schemeClr>
                </a:solidFill>
                <a:ea typeface="Calibri" panose="020F0502020204030204" pitchFamily="34" charset="0"/>
                <a:cs typeface="Calibri" panose="020F0502020204030204" pitchFamily="34" charset="0"/>
              </a:rPr>
              <a:t>and</a:t>
            </a:r>
            <a:r>
              <a:rPr lang="en-US" sz="1600" dirty="0">
                <a:solidFill>
                  <a:schemeClr val="accent5">
                    <a:lumMod val="50000"/>
                  </a:schemeClr>
                </a:solidFill>
                <a:ea typeface="Calibri" panose="020F0502020204030204" pitchFamily="34" charset="0"/>
                <a:cs typeface="Calibri" panose="020F0502020204030204" pitchFamily="34" charset="0"/>
              </a:rPr>
              <a:t> respecting their rights and privacy</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By doing so, organizations can establish trust with their customers and stakeholders and demonstrate their commitment to ethical business practices.</a:t>
            </a:r>
          </a:p>
        </p:txBody>
      </p:sp>
      <p:graphicFrame>
        <p:nvGraphicFramePr>
          <p:cNvPr id="24" name="Diagram 23">
            <a:extLst>
              <a:ext uri="{FF2B5EF4-FFF2-40B4-BE49-F238E27FC236}">
                <a16:creationId xmlns:a16="http://schemas.microsoft.com/office/drawing/2014/main" id="{379629FF-399A-8EB0-BF08-7EEC5B3709B6}"/>
              </a:ext>
            </a:extLst>
          </p:cNvPr>
          <p:cNvGraphicFramePr/>
          <p:nvPr>
            <p:extLst>
              <p:ext uri="{D42A27DB-BD31-4B8C-83A1-F6EECF244321}">
                <p14:modId xmlns:p14="http://schemas.microsoft.com/office/powerpoint/2010/main" val="4191827773"/>
              </p:ext>
            </p:extLst>
          </p:nvPr>
        </p:nvGraphicFramePr>
        <p:xfrm>
          <a:off x="873684" y="992109"/>
          <a:ext cx="10461402" cy="6208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6654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4680660-7E23-4F0F-A679-BF913E945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sp>
        <p:nvSpPr>
          <p:cNvPr id="21"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Background pattern&#10;&#10;Description automatically generated">
            <a:extLst>
              <a:ext uri="{FF2B5EF4-FFF2-40B4-BE49-F238E27FC236}">
                <a16:creationId xmlns:a16="http://schemas.microsoft.com/office/drawing/2014/main" id="{3D8FE255-C336-B30D-0B07-C10B5AB1C787}"/>
              </a:ext>
            </a:extLst>
          </p:cNvPr>
          <p:cNvPicPr>
            <a:picLocks noChangeAspect="1"/>
          </p:cNvPicPr>
          <p:nvPr/>
        </p:nvPicPr>
        <p:blipFill rotWithShape="1">
          <a:blip r:embed="rId2">
            <a:duotone>
              <a:schemeClr val="accent1">
                <a:shade val="45000"/>
                <a:satMod val="135000"/>
              </a:schemeClr>
              <a:prstClr val="white"/>
            </a:duotone>
            <a:alphaModFix amt="35000"/>
          </a:blip>
          <a:srcRect t="5874" b="6577"/>
          <a:stretch/>
        </p:blipFill>
        <p:spPr>
          <a:xfrm>
            <a:off x="20" y="-8878"/>
            <a:ext cx="12191980" cy="6858000"/>
          </a:xfrm>
          <a:prstGeom prst="rect">
            <a:avLst/>
          </a:prstGeom>
        </p:spPr>
      </p:pic>
      <p:sp>
        <p:nvSpPr>
          <p:cNvPr id="2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9" name="Straight Connector 2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1"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3"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5"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 name="Rectangle 2">
            <a:extLst>
              <a:ext uri="{FF2B5EF4-FFF2-40B4-BE49-F238E27FC236}">
                <a16:creationId xmlns:a16="http://schemas.microsoft.com/office/drawing/2014/main" id="{DF0514EE-9437-EA71-1FFB-BCBB332F029D}"/>
              </a:ext>
            </a:extLst>
          </p:cNvPr>
          <p:cNvSpPr/>
          <p:nvPr/>
        </p:nvSpPr>
        <p:spPr>
          <a:xfrm>
            <a:off x="1169621" y="154820"/>
            <a:ext cx="3764687" cy="6305909"/>
          </a:xfrm>
          <a:prstGeom prst="rect">
            <a:avLst/>
          </a:prstGeom>
          <a:solidFill>
            <a:srgbClr val="96B5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Univers"/>
              <a:ea typeface="+mn-ea"/>
              <a:cs typeface="+mn-cs"/>
            </a:endParaRPr>
          </a:p>
        </p:txBody>
      </p:sp>
      <p:sp>
        <p:nvSpPr>
          <p:cNvPr id="2" name="Title 1">
            <a:extLst>
              <a:ext uri="{FF2B5EF4-FFF2-40B4-BE49-F238E27FC236}">
                <a16:creationId xmlns:a16="http://schemas.microsoft.com/office/drawing/2014/main" id="{3ACCF577-129A-B0ED-71C4-FD620B5DE25E}"/>
              </a:ext>
            </a:extLst>
          </p:cNvPr>
          <p:cNvSpPr>
            <a:spLocks noGrp="1"/>
          </p:cNvSpPr>
          <p:nvPr>
            <p:ph type="title"/>
          </p:nvPr>
        </p:nvSpPr>
        <p:spPr>
          <a:xfrm>
            <a:off x="3051964" y="2923436"/>
            <a:ext cx="7236832" cy="1159191"/>
          </a:xfrm>
        </p:spPr>
        <p:txBody>
          <a:bodyPr vert="horz" lIns="91440" tIns="45720" rIns="91440" bIns="45720" rtlCol="0" anchor="t">
            <a:normAutofit/>
          </a:bodyPr>
          <a:lstStyle/>
          <a:p>
            <a:pPr algn="ctr"/>
            <a:r>
              <a:rPr lang="en-US" sz="7200" b="1" cap="all" dirty="0">
                <a:solidFill>
                  <a:srgbClr val="FFFFFF"/>
                </a:solidFill>
              </a:rPr>
              <a:t>THANK YOU</a:t>
            </a:r>
            <a:endParaRPr lang="en-US" sz="7200" b="1" i="0" kern="1200" cap="all" baseline="0" dirty="0">
              <a:solidFill>
                <a:srgbClr val="FFFFFF"/>
              </a:solidFill>
              <a:latin typeface="+mj-lt"/>
              <a:ea typeface="+mj-ea"/>
              <a:cs typeface="+mj-cs"/>
            </a:endParaRPr>
          </a:p>
        </p:txBody>
      </p:sp>
      <p:sp>
        <p:nvSpPr>
          <p:cNvPr id="6" name="Arc 5">
            <a:extLst>
              <a:ext uri="{FF2B5EF4-FFF2-40B4-BE49-F238E27FC236}">
                <a16:creationId xmlns:a16="http://schemas.microsoft.com/office/drawing/2014/main" id="{CEEA415F-6447-7AA3-07E6-2486B8FD11A4}"/>
              </a:ext>
            </a:extLst>
          </p:cNvPr>
          <p:cNvSpPr/>
          <p:nvPr/>
        </p:nvSpPr>
        <p:spPr>
          <a:xfrm rot="18613171">
            <a:off x="3573657" y="2067671"/>
            <a:ext cx="2987476" cy="3118265"/>
          </a:xfrm>
          <a:prstGeom prst="arc">
            <a:avLst>
              <a:gd name="adj1" fmla="val 12643382"/>
              <a:gd name="adj2" fmla="val 19993443"/>
            </a:avLst>
          </a:prstGeom>
          <a:ln w="28575">
            <a:solidFill>
              <a:srgbClr val="D2DFE4"/>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1014261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8313"/>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7" name="Title 6">
            <a:extLst>
              <a:ext uri="{FF2B5EF4-FFF2-40B4-BE49-F238E27FC236}">
                <a16:creationId xmlns:a16="http://schemas.microsoft.com/office/drawing/2014/main" id="{CED2E76F-B0E7-8731-538D-0BD6E2EC8596}"/>
              </a:ext>
            </a:extLst>
          </p:cNvPr>
          <p:cNvSpPr>
            <a:spLocks noGrp="1"/>
          </p:cNvSpPr>
          <p:nvPr>
            <p:ph type="title"/>
          </p:nvPr>
        </p:nvSpPr>
        <p:spPr>
          <a:xfrm>
            <a:off x="71041" y="-180374"/>
            <a:ext cx="5016857" cy="1068774"/>
          </a:xfrm>
        </p:spPr>
        <p:txBody>
          <a:bodyPr>
            <a:normAutofit/>
          </a:bodyPr>
          <a:lstStyle/>
          <a:p>
            <a:r>
              <a:rPr lang="en-CA" sz="4800" dirty="0">
                <a:solidFill>
                  <a:schemeClr val="accent1">
                    <a:lumMod val="75000"/>
                  </a:schemeClr>
                </a:solidFill>
              </a:rPr>
              <a:t>Background</a:t>
            </a:r>
          </a:p>
        </p:txBody>
      </p:sp>
      <p:sp>
        <p:nvSpPr>
          <p:cNvPr id="3" name="Text Placeholder 8">
            <a:extLst>
              <a:ext uri="{FF2B5EF4-FFF2-40B4-BE49-F238E27FC236}">
                <a16:creationId xmlns:a16="http://schemas.microsoft.com/office/drawing/2014/main" id="{E098681E-A4C1-A13A-D36D-ED7852B44D74}"/>
              </a:ext>
            </a:extLst>
          </p:cNvPr>
          <p:cNvSpPr txBox="1">
            <a:spLocks/>
          </p:cNvSpPr>
          <p:nvPr/>
        </p:nvSpPr>
        <p:spPr>
          <a:xfrm>
            <a:off x="241540" y="1301556"/>
            <a:ext cx="6858000" cy="506740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gn="just">
              <a:buFont typeface="Arial" panose="020B0604020202020204" pitchFamily="34" charset="0"/>
              <a:buChar char="•"/>
            </a:pPr>
            <a:r>
              <a:rPr lang="en-US"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The project involves creating an ASP.NET Core web application that implements user authentication and authorization to protect user data.</a:t>
            </a:r>
          </a:p>
          <a:p>
            <a:pPr marL="342900" indent="-342900" algn="just">
              <a:buFont typeface="Arial" panose="020B0604020202020204" pitchFamily="34" charset="0"/>
              <a:buChar char="•"/>
            </a:pPr>
            <a:endParaRPr lang="en-US"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The application will allow users to create and manage contact information, which will be accessible based on the user's role.</a:t>
            </a:r>
          </a:p>
          <a:p>
            <a:pPr marL="342900" indent="-342900" algn="just">
              <a:buFont typeface="Arial" panose="020B0604020202020204" pitchFamily="34" charset="0"/>
              <a:buChar char="•"/>
            </a:pPr>
            <a:endParaRPr lang="en-US"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The application will have three security groups: registered users, managers, and administrators, each with specific access permissions to the data.</a:t>
            </a:r>
          </a:p>
        </p:txBody>
      </p:sp>
      <p:sp>
        <p:nvSpPr>
          <p:cNvPr id="2" name="Rectangle 1">
            <a:extLst>
              <a:ext uri="{FF2B5EF4-FFF2-40B4-BE49-F238E27FC236}">
                <a16:creationId xmlns:a16="http://schemas.microsoft.com/office/drawing/2014/main" id="{1BA87236-437C-696D-5368-78B6A5E72C3B}"/>
              </a:ext>
            </a:extLst>
          </p:cNvPr>
          <p:cNvSpPr/>
          <p:nvPr/>
        </p:nvSpPr>
        <p:spPr>
          <a:xfrm>
            <a:off x="8050794" y="1902793"/>
            <a:ext cx="3172430" cy="4158150"/>
          </a:xfrm>
          <a:prstGeom prst="rect">
            <a:avLst/>
          </a:prstGeom>
          <a:solidFill>
            <a:srgbClr val="96B5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 name="Picture 2" descr="7 Keys to Progress When You Get Stuck on a Problem at Work | Inc.com">
            <a:extLst>
              <a:ext uri="{FF2B5EF4-FFF2-40B4-BE49-F238E27FC236}">
                <a16:creationId xmlns:a16="http://schemas.microsoft.com/office/drawing/2014/main" id="{547FED95-9C39-5CC5-DA48-3EFEF09E3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044" y="3136063"/>
            <a:ext cx="4722573" cy="2656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312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4680660-7E23-4F0F-A679-BF913E945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sp>
        <p:nvSpPr>
          <p:cNvPr id="21"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Background pattern&#10;&#10;Description automatically generated">
            <a:extLst>
              <a:ext uri="{FF2B5EF4-FFF2-40B4-BE49-F238E27FC236}">
                <a16:creationId xmlns:a16="http://schemas.microsoft.com/office/drawing/2014/main" id="{3D8FE255-C336-B30D-0B07-C10B5AB1C787}"/>
              </a:ext>
            </a:extLst>
          </p:cNvPr>
          <p:cNvPicPr>
            <a:picLocks noChangeAspect="1"/>
          </p:cNvPicPr>
          <p:nvPr/>
        </p:nvPicPr>
        <p:blipFill rotWithShape="1">
          <a:blip r:embed="rId2">
            <a:duotone>
              <a:schemeClr val="accent1">
                <a:shade val="45000"/>
                <a:satMod val="135000"/>
              </a:schemeClr>
              <a:prstClr val="white"/>
            </a:duotone>
            <a:alphaModFix amt="35000"/>
          </a:blip>
          <a:srcRect t="5874" b="6577"/>
          <a:stretch/>
        </p:blipFill>
        <p:spPr>
          <a:xfrm>
            <a:off x="20" y="-8877"/>
            <a:ext cx="12191980" cy="6858000"/>
          </a:xfrm>
          <a:prstGeom prst="rect">
            <a:avLst/>
          </a:prstGeom>
        </p:spPr>
      </p:pic>
      <p:sp>
        <p:nvSpPr>
          <p:cNvPr id="2" name="Title 1">
            <a:extLst>
              <a:ext uri="{FF2B5EF4-FFF2-40B4-BE49-F238E27FC236}">
                <a16:creationId xmlns:a16="http://schemas.microsoft.com/office/drawing/2014/main" id="{3ACCF577-129A-B0ED-71C4-FD620B5DE25E}"/>
              </a:ext>
            </a:extLst>
          </p:cNvPr>
          <p:cNvSpPr>
            <a:spLocks noGrp="1"/>
          </p:cNvSpPr>
          <p:nvPr>
            <p:ph type="title"/>
          </p:nvPr>
        </p:nvSpPr>
        <p:spPr>
          <a:xfrm>
            <a:off x="2983829" y="583345"/>
            <a:ext cx="7719616" cy="1159191"/>
          </a:xfrm>
        </p:spPr>
        <p:txBody>
          <a:bodyPr vert="horz" lIns="91440" tIns="45720" rIns="91440" bIns="45720" rtlCol="0" anchor="t">
            <a:normAutofit/>
          </a:bodyPr>
          <a:lstStyle/>
          <a:p>
            <a:pPr algn="r"/>
            <a:r>
              <a:rPr lang="en-US" sz="7200" b="1" cap="all" dirty="0">
                <a:solidFill>
                  <a:srgbClr val="FFFFFF"/>
                </a:solidFill>
              </a:rPr>
              <a:t>WORKFLOW</a:t>
            </a:r>
            <a:endParaRPr lang="en-US" sz="7200" b="1" i="0" kern="1200" cap="all" baseline="0" dirty="0">
              <a:solidFill>
                <a:srgbClr val="FFFFFF"/>
              </a:solidFill>
              <a:latin typeface="+mj-lt"/>
              <a:ea typeface="+mj-ea"/>
              <a:cs typeface="+mj-cs"/>
            </a:endParaRPr>
          </a:p>
        </p:txBody>
      </p:sp>
      <p:sp>
        <p:nvSpPr>
          <p:cNvPr id="2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9" name="Straight Connector 2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1"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3"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5"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 name="Rectangle 2">
            <a:extLst>
              <a:ext uri="{FF2B5EF4-FFF2-40B4-BE49-F238E27FC236}">
                <a16:creationId xmlns:a16="http://schemas.microsoft.com/office/drawing/2014/main" id="{DF0514EE-9437-EA71-1FFB-BCBB332F029D}"/>
              </a:ext>
            </a:extLst>
          </p:cNvPr>
          <p:cNvSpPr/>
          <p:nvPr/>
        </p:nvSpPr>
        <p:spPr>
          <a:xfrm>
            <a:off x="1169621" y="154820"/>
            <a:ext cx="3764687" cy="6305909"/>
          </a:xfrm>
          <a:prstGeom prst="rect">
            <a:avLst/>
          </a:prstGeom>
          <a:solidFill>
            <a:srgbClr val="96B5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Univers"/>
              <a:ea typeface="+mn-ea"/>
              <a:cs typeface="+mn-cs"/>
            </a:endParaRPr>
          </a:p>
        </p:txBody>
      </p:sp>
      <p:pic>
        <p:nvPicPr>
          <p:cNvPr id="1028" name="Picture 4" descr="All About How to Test Web Applications in 6 Steps">
            <a:extLst>
              <a:ext uri="{FF2B5EF4-FFF2-40B4-BE49-F238E27FC236}">
                <a16:creationId xmlns:a16="http://schemas.microsoft.com/office/drawing/2014/main" id="{8A3E0AF0-4EBE-C7CD-8B45-ED615D913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492" y="2049904"/>
            <a:ext cx="7719616" cy="3859809"/>
          </a:xfrm>
          <a:prstGeom prst="rect">
            <a:avLst/>
          </a:prstGeom>
          <a:noFill/>
          <a:extLst>
            <a:ext uri="{909E8E84-426E-40DD-AFC4-6F175D3DCCD1}">
              <a14:hiddenFill xmlns:a14="http://schemas.microsoft.com/office/drawing/2010/main">
                <a:solidFill>
                  <a:srgbClr val="FFFFFF"/>
                </a:solidFill>
              </a14:hiddenFill>
            </a:ext>
          </a:extLst>
        </p:spPr>
      </p:pic>
      <p:sp>
        <p:nvSpPr>
          <p:cNvPr id="6" name="Arc 5">
            <a:extLst>
              <a:ext uri="{FF2B5EF4-FFF2-40B4-BE49-F238E27FC236}">
                <a16:creationId xmlns:a16="http://schemas.microsoft.com/office/drawing/2014/main" id="{CEEA415F-6447-7AA3-07E6-2486B8FD11A4}"/>
              </a:ext>
            </a:extLst>
          </p:cNvPr>
          <p:cNvSpPr/>
          <p:nvPr/>
        </p:nvSpPr>
        <p:spPr>
          <a:xfrm rot="18613171">
            <a:off x="3988656" y="402379"/>
            <a:ext cx="2987476" cy="3118265"/>
          </a:xfrm>
          <a:prstGeom prst="arc">
            <a:avLst>
              <a:gd name="adj1" fmla="val 12643382"/>
              <a:gd name="adj2" fmla="val 19993443"/>
            </a:avLst>
          </a:prstGeom>
          <a:ln w="28575">
            <a:solidFill>
              <a:srgbClr val="D2DFE4"/>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2766957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8313"/>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 name="Title 6">
            <a:extLst>
              <a:ext uri="{FF2B5EF4-FFF2-40B4-BE49-F238E27FC236}">
                <a16:creationId xmlns:a16="http://schemas.microsoft.com/office/drawing/2014/main" id="{9133E265-8127-CC9D-F5CE-4CE621182C07}"/>
              </a:ext>
            </a:extLst>
          </p:cNvPr>
          <p:cNvSpPr txBox="1">
            <a:spLocks/>
          </p:cNvSpPr>
          <p:nvPr/>
        </p:nvSpPr>
        <p:spPr>
          <a:xfrm>
            <a:off x="106552" y="-179323"/>
            <a:ext cx="9161484"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r>
              <a:rPr lang="en-CA" sz="4800" dirty="0">
                <a:solidFill>
                  <a:schemeClr val="accent1">
                    <a:lumMod val="75000"/>
                  </a:schemeClr>
                </a:solidFill>
              </a:rPr>
              <a:t>WORKFLOW</a:t>
            </a:r>
          </a:p>
        </p:txBody>
      </p:sp>
      <p:graphicFrame>
        <p:nvGraphicFramePr>
          <p:cNvPr id="6" name="Diagram 5">
            <a:extLst>
              <a:ext uri="{FF2B5EF4-FFF2-40B4-BE49-F238E27FC236}">
                <a16:creationId xmlns:a16="http://schemas.microsoft.com/office/drawing/2014/main" id="{A75A6C04-ACB0-7054-2DA1-F3F50F9EAF9F}"/>
              </a:ext>
            </a:extLst>
          </p:cNvPr>
          <p:cNvGraphicFramePr/>
          <p:nvPr>
            <p:extLst>
              <p:ext uri="{D42A27DB-BD31-4B8C-83A1-F6EECF244321}">
                <p14:modId xmlns:p14="http://schemas.microsoft.com/office/powerpoint/2010/main" val="1138106560"/>
              </p:ext>
            </p:extLst>
          </p:nvPr>
        </p:nvGraphicFramePr>
        <p:xfrm>
          <a:off x="1474004" y="974687"/>
          <a:ext cx="9609716" cy="587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Group 14">
            <a:extLst>
              <a:ext uri="{FF2B5EF4-FFF2-40B4-BE49-F238E27FC236}">
                <a16:creationId xmlns:a16="http://schemas.microsoft.com/office/drawing/2014/main" id="{F8424C96-2A78-AD18-C668-3412B77CF2F2}"/>
              </a:ext>
            </a:extLst>
          </p:cNvPr>
          <p:cNvGrpSpPr/>
          <p:nvPr/>
        </p:nvGrpSpPr>
        <p:grpSpPr>
          <a:xfrm rot="5400000">
            <a:off x="-1741253" y="3602098"/>
            <a:ext cx="5735638" cy="480815"/>
            <a:chOff x="1990589" y="3374316"/>
            <a:chExt cx="8154595" cy="709096"/>
          </a:xfrm>
        </p:grpSpPr>
        <p:sp>
          <p:nvSpPr>
            <p:cNvPr id="16" name="Freeform: Shape 15">
              <a:extLst>
                <a:ext uri="{FF2B5EF4-FFF2-40B4-BE49-F238E27FC236}">
                  <a16:creationId xmlns:a16="http://schemas.microsoft.com/office/drawing/2014/main" id="{3F6DDA6C-FECE-D161-D349-9DE83136F84A}"/>
                </a:ext>
              </a:extLst>
            </p:cNvPr>
            <p:cNvSpPr/>
            <p:nvPr/>
          </p:nvSpPr>
          <p:spPr>
            <a:xfrm>
              <a:off x="1990589" y="3374317"/>
              <a:ext cx="1772738" cy="709095"/>
            </a:xfrm>
            <a:custGeom>
              <a:avLst/>
              <a:gdLst>
                <a:gd name="connsiteX0" fmla="*/ 0 w 1772738"/>
                <a:gd name="connsiteY0" fmla="*/ 0 h 709095"/>
                <a:gd name="connsiteX1" fmla="*/ 1418191 w 1772738"/>
                <a:gd name="connsiteY1" fmla="*/ 0 h 709095"/>
                <a:gd name="connsiteX2" fmla="*/ 1772738 w 1772738"/>
                <a:gd name="connsiteY2" fmla="*/ 354548 h 709095"/>
                <a:gd name="connsiteX3" fmla="*/ 1418191 w 1772738"/>
                <a:gd name="connsiteY3" fmla="*/ 709095 h 709095"/>
                <a:gd name="connsiteX4" fmla="*/ 0 w 1772738"/>
                <a:gd name="connsiteY4" fmla="*/ 709095 h 709095"/>
                <a:gd name="connsiteX5" fmla="*/ 354548 w 1772738"/>
                <a:gd name="connsiteY5" fmla="*/ 354548 h 709095"/>
                <a:gd name="connsiteX6" fmla="*/ 0 w 1772738"/>
                <a:gd name="connsiteY6" fmla="*/ 0 h 7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2738" h="709095">
                  <a:moveTo>
                    <a:pt x="0" y="0"/>
                  </a:moveTo>
                  <a:lnTo>
                    <a:pt x="1418191" y="0"/>
                  </a:lnTo>
                  <a:lnTo>
                    <a:pt x="1772738" y="354548"/>
                  </a:lnTo>
                  <a:lnTo>
                    <a:pt x="1418191" y="709095"/>
                  </a:lnTo>
                  <a:lnTo>
                    <a:pt x="0" y="709095"/>
                  </a:lnTo>
                  <a:lnTo>
                    <a:pt x="354548" y="354548"/>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vert270" wrap="square" lIns="434558" tIns="26670" rIns="381217" bIns="26670" numCol="1" spcCol="1270" anchor="ctr" anchorCtr="0">
              <a:noAutofit/>
            </a:bodyPr>
            <a:lstStyle/>
            <a:p>
              <a:pPr marL="0" lvl="0" indent="0" algn="ctr" defTabSz="889000">
                <a:lnSpc>
                  <a:spcPct val="90000"/>
                </a:lnSpc>
                <a:spcBef>
                  <a:spcPct val="0"/>
                </a:spcBef>
                <a:spcAft>
                  <a:spcPct val="35000"/>
                </a:spcAft>
                <a:buNone/>
              </a:pPr>
              <a:r>
                <a:rPr lang="en-CA" sz="2000" kern="1200" dirty="0"/>
                <a:t>1</a:t>
              </a:r>
            </a:p>
          </p:txBody>
        </p:sp>
        <p:sp>
          <p:nvSpPr>
            <p:cNvPr id="17" name="Freeform: Shape 16">
              <a:extLst>
                <a:ext uri="{FF2B5EF4-FFF2-40B4-BE49-F238E27FC236}">
                  <a16:creationId xmlns:a16="http://schemas.microsoft.com/office/drawing/2014/main" id="{C7F8B7F7-2C78-063B-1F08-1DB89310052B}"/>
                </a:ext>
              </a:extLst>
            </p:cNvPr>
            <p:cNvSpPr/>
            <p:nvPr/>
          </p:nvSpPr>
          <p:spPr>
            <a:xfrm>
              <a:off x="3586054" y="3374317"/>
              <a:ext cx="1772738" cy="709095"/>
            </a:xfrm>
            <a:custGeom>
              <a:avLst/>
              <a:gdLst>
                <a:gd name="connsiteX0" fmla="*/ 0 w 1772738"/>
                <a:gd name="connsiteY0" fmla="*/ 0 h 709095"/>
                <a:gd name="connsiteX1" fmla="*/ 1418191 w 1772738"/>
                <a:gd name="connsiteY1" fmla="*/ 0 h 709095"/>
                <a:gd name="connsiteX2" fmla="*/ 1772738 w 1772738"/>
                <a:gd name="connsiteY2" fmla="*/ 354548 h 709095"/>
                <a:gd name="connsiteX3" fmla="*/ 1418191 w 1772738"/>
                <a:gd name="connsiteY3" fmla="*/ 709095 h 709095"/>
                <a:gd name="connsiteX4" fmla="*/ 0 w 1772738"/>
                <a:gd name="connsiteY4" fmla="*/ 709095 h 709095"/>
                <a:gd name="connsiteX5" fmla="*/ 354548 w 1772738"/>
                <a:gd name="connsiteY5" fmla="*/ 354548 h 709095"/>
                <a:gd name="connsiteX6" fmla="*/ 0 w 1772738"/>
                <a:gd name="connsiteY6" fmla="*/ 0 h 7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2738" h="709095">
                  <a:moveTo>
                    <a:pt x="0" y="0"/>
                  </a:moveTo>
                  <a:lnTo>
                    <a:pt x="1418191" y="0"/>
                  </a:lnTo>
                  <a:lnTo>
                    <a:pt x="1772738" y="354548"/>
                  </a:lnTo>
                  <a:lnTo>
                    <a:pt x="1418191" y="709095"/>
                  </a:lnTo>
                  <a:lnTo>
                    <a:pt x="0" y="709095"/>
                  </a:lnTo>
                  <a:lnTo>
                    <a:pt x="354548" y="354548"/>
                  </a:lnTo>
                  <a:lnTo>
                    <a:pt x="0" y="0"/>
                  </a:lnTo>
                  <a:close/>
                </a:path>
              </a:pathLst>
            </a:custGeom>
          </p:spPr>
          <p:style>
            <a:lnRef idx="2">
              <a:schemeClr val="lt1">
                <a:hueOff val="0"/>
                <a:satOff val="0"/>
                <a:lumOff val="0"/>
                <a:alphaOff val="0"/>
              </a:schemeClr>
            </a:lnRef>
            <a:fillRef idx="1">
              <a:schemeClr val="accent5">
                <a:hueOff val="1502676"/>
                <a:satOff val="-6595"/>
                <a:lumOff val="1961"/>
                <a:alphaOff val="0"/>
              </a:schemeClr>
            </a:fillRef>
            <a:effectRef idx="0">
              <a:schemeClr val="accent5">
                <a:hueOff val="1502676"/>
                <a:satOff val="-6595"/>
                <a:lumOff val="1961"/>
                <a:alphaOff val="0"/>
              </a:schemeClr>
            </a:effectRef>
            <a:fontRef idx="minor">
              <a:schemeClr val="lt1"/>
            </a:fontRef>
          </p:style>
          <p:txBody>
            <a:bodyPr spcFirstLastPara="0" vert="vert270" wrap="square" lIns="434558" tIns="26670" rIns="381217" bIns="26670" numCol="1" spcCol="1270" anchor="ctr" anchorCtr="0">
              <a:noAutofit/>
            </a:bodyPr>
            <a:lstStyle/>
            <a:p>
              <a:pPr marL="0" lvl="0" indent="0" algn="ctr" defTabSz="889000">
                <a:lnSpc>
                  <a:spcPct val="90000"/>
                </a:lnSpc>
                <a:spcBef>
                  <a:spcPct val="0"/>
                </a:spcBef>
                <a:spcAft>
                  <a:spcPct val="35000"/>
                </a:spcAft>
                <a:buNone/>
              </a:pPr>
              <a:r>
                <a:rPr lang="en-CA" sz="2000" kern="1200" dirty="0"/>
                <a:t>2</a:t>
              </a:r>
            </a:p>
          </p:txBody>
        </p:sp>
        <p:sp>
          <p:nvSpPr>
            <p:cNvPr id="18" name="Freeform: Shape 17">
              <a:extLst>
                <a:ext uri="{FF2B5EF4-FFF2-40B4-BE49-F238E27FC236}">
                  <a16:creationId xmlns:a16="http://schemas.microsoft.com/office/drawing/2014/main" id="{50C97BFE-0819-5700-F1CB-E40DE48221BF}"/>
                </a:ext>
              </a:extLst>
            </p:cNvPr>
            <p:cNvSpPr/>
            <p:nvPr/>
          </p:nvSpPr>
          <p:spPr>
            <a:xfrm>
              <a:off x="5181518" y="3374317"/>
              <a:ext cx="1772738" cy="709095"/>
            </a:xfrm>
            <a:custGeom>
              <a:avLst/>
              <a:gdLst>
                <a:gd name="connsiteX0" fmla="*/ 0 w 1772738"/>
                <a:gd name="connsiteY0" fmla="*/ 0 h 709095"/>
                <a:gd name="connsiteX1" fmla="*/ 1418191 w 1772738"/>
                <a:gd name="connsiteY1" fmla="*/ 0 h 709095"/>
                <a:gd name="connsiteX2" fmla="*/ 1772738 w 1772738"/>
                <a:gd name="connsiteY2" fmla="*/ 354548 h 709095"/>
                <a:gd name="connsiteX3" fmla="*/ 1418191 w 1772738"/>
                <a:gd name="connsiteY3" fmla="*/ 709095 h 709095"/>
                <a:gd name="connsiteX4" fmla="*/ 0 w 1772738"/>
                <a:gd name="connsiteY4" fmla="*/ 709095 h 709095"/>
                <a:gd name="connsiteX5" fmla="*/ 354548 w 1772738"/>
                <a:gd name="connsiteY5" fmla="*/ 354548 h 709095"/>
                <a:gd name="connsiteX6" fmla="*/ 0 w 1772738"/>
                <a:gd name="connsiteY6" fmla="*/ 0 h 7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2738" h="709095">
                  <a:moveTo>
                    <a:pt x="0" y="0"/>
                  </a:moveTo>
                  <a:lnTo>
                    <a:pt x="1418191" y="0"/>
                  </a:lnTo>
                  <a:lnTo>
                    <a:pt x="1772738" y="354548"/>
                  </a:lnTo>
                  <a:lnTo>
                    <a:pt x="1418191" y="709095"/>
                  </a:lnTo>
                  <a:lnTo>
                    <a:pt x="0" y="709095"/>
                  </a:lnTo>
                  <a:lnTo>
                    <a:pt x="354548" y="354548"/>
                  </a:lnTo>
                  <a:lnTo>
                    <a:pt x="0" y="0"/>
                  </a:lnTo>
                  <a:close/>
                </a:path>
              </a:pathLst>
            </a:custGeom>
          </p:spPr>
          <p:style>
            <a:lnRef idx="2">
              <a:schemeClr val="lt1">
                <a:hueOff val="0"/>
                <a:satOff val="0"/>
                <a:lumOff val="0"/>
                <a:alphaOff val="0"/>
              </a:schemeClr>
            </a:lnRef>
            <a:fillRef idx="1">
              <a:schemeClr val="accent5">
                <a:hueOff val="3005351"/>
                <a:satOff val="-13190"/>
                <a:lumOff val="3921"/>
                <a:alphaOff val="0"/>
              </a:schemeClr>
            </a:fillRef>
            <a:effectRef idx="0">
              <a:schemeClr val="accent5">
                <a:hueOff val="3005351"/>
                <a:satOff val="-13190"/>
                <a:lumOff val="3921"/>
                <a:alphaOff val="0"/>
              </a:schemeClr>
            </a:effectRef>
            <a:fontRef idx="minor">
              <a:schemeClr val="lt1"/>
            </a:fontRef>
          </p:style>
          <p:txBody>
            <a:bodyPr spcFirstLastPara="0" vert="vert270" wrap="square" lIns="434558" tIns="26670" rIns="381217" bIns="26670" numCol="1" spcCol="1270" anchor="ctr" anchorCtr="0">
              <a:noAutofit/>
            </a:bodyPr>
            <a:lstStyle/>
            <a:p>
              <a:pPr marL="0" lvl="0" indent="0" algn="ctr" defTabSz="889000">
                <a:lnSpc>
                  <a:spcPct val="90000"/>
                </a:lnSpc>
                <a:spcBef>
                  <a:spcPct val="0"/>
                </a:spcBef>
                <a:spcAft>
                  <a:spcPct val="35000"/>
                </a:spcAft>
                <a:buNone/>
              </a:pPr>
              <a:r>
                <a:rPr lang="en-CA" sz="2000" dirty="0"/>
                <a:t>3</a:t>
              </a:r>
              <a:endParaRPr lang="en-CA" sz="2000" kern="1200" dirty="0"/>
            </a:p>
          </p:txBody>
        </p:sp>
        <p:sp>
          <p:nvSpPr>
            <p:cNvPr id="19" name="Freeform: Shape 18">
              <a:extLst>
                <a:ext uri="{FF2B5EF4-FFF2-40B4-BE49-F238E27FC236}">
                  <a16:creationId xmlns:a16="http://schemas.microsoft.com/office/drawing/2014/main" id="{41253E93-F5C3-6AF6-F692-45D71C22BDB0}"/>
                </a:ext>
              </a:extLst>
            </p:cNvPr>
            <p:cNvSpPr/>
            <p:nvPr/>
          </p:nvSpPr>
          <p:spPr>
            <a:xfrm>
              <a:off x="6776982" y="3374317"/>
              <a:ext cx="1772738" cy="709095"/>
            </a:xfrm>
            <a:custGeom>
              <a:avLst/>
              <a:gdLst>
                <a:gd name="connsiteX0" fmla="*/ 0 w 1772738"/>
                <a:gd name="connsiteY0" fmla="*/ 0 h 709095"/>
                <a:gd name="connsiteX1" fmla="*/ 1418191 w 1772738"/>
                <a:gd name="connsiteY1" fmla="*/ 0 h 709095"/>
                <a:gd name="connsiteX2" fmla="*/ 1772738 w 1772738"/>
                <a:gd name="connsiteY2" fmla="*/ 354548 h 709095"/>
                <a:gd name="connsiteX3" fmla="*/ 1418191 w 1772738"/>
                <a:gd name="connsiteY3" fmla="*/ 709095 h 709095"/>
                <a:gd name="connsiteX4" fmla="*/ 0 w 1772738"/>
                <a:gd name="connsiteY4" fmla="*/ 709095 h 709095"/>
                <a:gd name="connsiteX5" fmla="*/ 354548 w 1772738"/>
                <a:gd name="connsiteY5" fmla="*/ 354548 h 709095"/>
                <a:gd name="connsiteX6" fmla="*/ 0 w 1772738"/>
                <a:gd name="connsiteY6" fmla="*/ 0 h 7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2738" h="709095">
                  <a:moveTo>
                    <a:pt x="0" y="0"/>
                  </a:moveTo>
                  <a:lnTo>
                    <a:pt x="1418191" y="0"/>
                  </a:lnTo>
                  <a:lnTo>
                    <a:pt x="1772738" y="354548"/>
                  </a:lnTo>
                  <a:lnTo>
                    <a:pt x="1418191" y="709095"/>
                  </a:lnTo>
                  <a:lnTo>
                    <a:pt x="0" y="709095"/>
                  </a:lnTo>
                  <a:lnTo>
                    <a:pt x="354548" y="354548"/>
                  </a:lnTo>
                  <a:lnTo>
                    <a:pt x="0" y="0"/>
                  </a:lnTo>
                  <a:close/>
                </a:path>
              </a:pathLst>
            </a:custGeom>
          </p:spPr>
          <p:style>
            <a:lnRef idx="2">
              <a:schemeClr val="lt1">
                <a:hueOff val="0"/>
                <a:satOff val="0"/>
                <a:lumOff val="0"/>
                <a:alphaOff val="0"/>
              </a:schemeClr>
            </a:lnRef>
            <a:fillRef idx="1">
              <a:schemeClr val="accent5">
                <a:hueOff val="4508027"/>
                <a:satOff val="-19785"/>
                <a:lumOff val="5882"/>
                <a:alphaOff val="0"/>
              </a:schemeClr>
            </a:fillRef>
            <a:effectRef idx="0">
              <a:schemeClr val="accent5">
                <a:hueOff val="4508027"/>
                <a:satOff val="-19785"/>
                <a:lumOff val="5882"/>
                <a:alphaOff val="0"/>
              </a:schemeClr>
            </a:effectRef>
            <a:fontRef idx="minor">
              <a:schemeClr val="lt1"/>
            </a:fontRef>
          </p:style>
          <p:txBody>
            <a:bodyPr spcFirstLastPara="0" vert="vert270" wrap="square" lIns="434558" tIns="26670" rIns="381217" bIns="26670" numCol="1" spcCol="1270" anchor="ctr" anchorCtr="0">
              <a:noAutofit/>
            </a:bodyPr>
            <a:lstStyle/>
            <a:p>
              <a:pPr marL="0" lvl="0" indent="0" algn="ctr" defTabSz="889000">
                <a:lnSpc>
                  <a:spcPct val="90000"/>
                </a:lnSpc>
                <a:spcBef>
                  <a:spcPct val="0"/>
                </a:spcBef>
                <a:spcAft>
                  <a:spcPct val="35000"/>
                </a:spcAft>
                <a:buNone/>
              </a:pPr>
              <a:r>
                <a:rPr lang="en-CA" sz="2000" kern="1200" dirty="0"/>
                <a:t>4</a:t>
              </a:r>
            </a:p>
          </p:txBody>
        </p:sp>
        <p:sp>
          <p:nvSpPr>
            <p:cNvPr id="20" name="Freeform: Shape 19">
              <a:extLst>
                <a:ext uri="{FF2B5EF4-FFF2-40B4-BE49-F238E27FC236}">
                  <a16:creationId xmlns:a16="http://schemas.microsoft.com/office/drawing/2014/main" id="{D073A7E1-7734-A34B-151E-31E334894E6E}"/>
                </a:ext>
              </a:extLst>
            </p:cNvPr>
            <p:cNvSpPr/>
            <p:nvPr/>
          </p:nvSpPr>
          <p:spPr>
            <a:xfrm>
              <a:off x="8372446" y="3374316"/>
              <a:ext cx="1772738" cy="709095"/>
            </a:xfrm>
            <a:custGeom>
              <a:avLst/>
              <a:gdLst>
                <a:gd name="connsiteX0" fmla="*/ 0 w 1772738"/>
                <a:gd name="connsiteY0" fmla="*/ 0 h 709095"/>
                <a:gd name="connsiteX1" fmla="*/ 1418191 w 1772738"/>
                <a:gd name="connsiteY1" fmla="*/ 0 h 709095"/>
                <a:gd name="connsiteX2" fmla="*/ 1772738 w 1772738"/>
                <a:gd name="connsiteY2" fmla="*/ 354548 h 709095"/>
                <a:gd name="connsiteX3" fmla="*/ 1418191 w 1772738"/>
                <a:gd name="connsiteY3" fmla="*/ 709095 h 709095"/>
                <a:gd name="connsiteX4" fmla="*/ 0 w 1772738"/>
                <a:gd name="connsiteY4" fmla="*/ 709095 h 709095"/>
                <a:gd name="connsiteX5" fmla="*/ 354548 w 1772738"/>
                <a:gd name="connsiteY5" fmla="*/ 354548 h 709095"/>
                <a:gd name="connsiteX6" fmla="*/ 0 w 1772738"/>
                <a:gd name="connsiteY6" fmla="*/ 0 h 7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2738" h="709095">
                  <a:moveTo>
                    <a:pt x="0" y="0"/>
                  </a:moveTo>
                  <a:lnTo>
                    <a:pt x="1418191" y="0"/>
                  </a:lnTo>
                  <a:lnTo>
                    <a:pt x="1772738" y="354548"/>
                  </a:lnTo>
                  <a:lnTo>
                    <a:pt x="1418191" y="709095"/>
                  </a:lnTo>
                  <a:lnTo>
                    <a:pt x="0" y="709095"/>
                  </a:lnTo>
                  <a:lnTo>
                    <a:pt x="354548" y="354548"/>
                  </a:lnTo>
                  <a:lnTo>
                    <a:pt x="0" y="0"/>
                  </a:lnTo>
                  <a:close/>
                </a:path>
              </a:pathLst>
            </a:custGeom>
          </p:spPr>
          <p:style>
            <a:lnRef idx="2">
              <a:schemeClr val="lt1">
                <a:hueOff val="0"/>
                <a:satOff val="0"/>
                <a:lumOff val="0"/>
                <a:alphaOff val="0"/>
              </a:schemeClr>
            </a:lnRef>
            <a:fillRef idx="1">
              <a:schemeClr val="accent5">
                <a:hueOff val="6010703"/>
                <a:satOff val="-26380"/>
                <a:lumOff val="7843"/>
                <a:alphaOff val="0"/>
              </a:schemeClr>
            </a:fillRef>
            <a:effectRef idx="0">
              <a:schemeClr val="accent5">
                <a:hueOff val="6010703"/>
                <a:satOff val="-26380"/>
                <a:lumOff val="7843"/>
                <a:alphaOff val="0"/>
              </a:schemeClr>
            </a:effectRef>
            <a:fontRef idx="minor">
              <a:schemeClr val="lt1"/>
            </a:fontRef>
          </p:style>
          <p:txBody>
            <a:bodyPr spcFirstLastPara="0" vert="vert270" wrap="square" lIns="434558" tIns="26670" rIns="381217" bIns="26670" numCol="1" spcCol="1270" anchor="ctr" anchorCtr="0">
              <a:noAutofit/>
            </a:bodyPr>
            <a:lstStyle/>
            <a:p>
              <a:pPr marL="0" lvl="0" indent="0" algn="ctr" defTabSz="889000">
                <a:lnSpc>
                  <a:spcPct val="90000"/>
                </a:lnSpc>
                <a:spcBef>
                  <a:spcPct val="0"/>
                </a:spcBef>
                <a:spcAft>
                  <a:spcPct val="35000"/>
                </a:spcAft>
                <a:buNone/>
              </a:pPr>
              <a:r>
                <a:rPr lang="en-CA" sz="2000" kern="1200" dirty="0"/>
                <a:t>5</a:t>
              </a:r>
            </a:p>
          </p:txBody>
        </p:sp>
      </p:grpSp>
    </p:spTree>
    <p:extLst>
      <p:ext uri="{BB962C8B-B14F-4D97-AF65-F5344CB8AC3E}">
        <p14:creationId xmlns:p14="http://schemas.microsoft.com/office/powerpoint/2010/main" val="2184836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8313"/>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 name="Title 6">
            <a:extLst>
              <a:ext uri="{FF2B5EF4-FFF2-40B4-BE49-F238E27FC236}">
                <a16:creationId xmlns:a16="http://schemas.microsoft.com/office/drawing/2014/main" id="{36F96B10-1769-D6E9-F600-6223557EB9DE}"/>
              </a:ext>
            </a:extLst>
          </p:cNvPr>
          <p:cNvSpPr txBox="1">
            <a:spLocks/>
          </p:cNvSpPr>
          <p:nvPr/>
        </p:nvSpPr>
        <p:spPr>
          <a:xfrm>
            <a:off x="68776" y="-179323"/>
            <a:ext cx="6642569"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4000" b="1" i="0" u="none" strike="noStrike" kern="1200" cap="all" spc="0" normalizeH="0" baseline="0" noProof="0" dirty="0">
                <a:ln>
                  <a:noFill/>
                </a:ln>
                <a:solidFill>
                  <a:srgbClr val="4A66AC">
                    <a:lumMod val="75000"/>
                  </a:srgbClr>
                </a:solidFill>
                <a:effectLst/>
                <a:uLnTx/>
                <a:uFillTx/>
                <a:latin typeface="Univers"/>
                <a:ea typeface="+mj-ea"/>
                <a:cs typeface="+mj-cs"/>
              </a:rPr>
              <a:t>Step 1: APP SETUP</a:t>
            </a:r>
          </a:p>
        </p:txBody>
      </p:sp>
      <p:sp>
        <p:nvSpPr>
          <p:cNvPr id="11" name="TextBox 10">
            <a:extLst>
              <a:ext uri="{FF2B5EF4-FFF2-40B4-BE49-F238E27FC236}">
                <a16:creationId xmlns:a16="http://schemas.microsoft.com/office/drawing/2014/main" id="{E551A9A7-D879-3746-73CE-070BE2B3DA9F}"/>
              </a:ext>
            </a:extLst>
          </p:cNvPr>
          <p:cNvSpPr txBox="1"/>
          <p:nvPr/>
        </p:nvSpPr>
        <p:spPr>
          <a:xfrm>
            <a:off x="254378" y="1240629"/>
            <a:ext cx="11725469" cy="707886"/>
          </a:xfrm>
          <a:prstGeom prst="rect">
            <a:avLst/>
          </a:prstGeom>
          <a:noFill/>
        </p:spPr>
        <p:txBody>
          <a:bodyPr wrap="square">
            <a:spAutoFit/>
          </a:bodyPr>
          <a:lstStyle/>
          <a:p>
            <a:r>
              <a:rPr lang="en-US" sz="2000" dirty="0">
                <a:solidFill>
                  <a:schemeClr val="bg1">
                    <a:lumMod val="95000"/>
                  </a:schemeClr>
                </a:solidFill>
                <a:ea typeface="Calibri" panose="020F0502020204030204" pitchFamily="34" charset="0"/>
                <a:cs typeface="Calibri" panose="020F0502020204030204" pitchFamily="34" charset="0"/>
              </a:rPr>
              <a:t>The password for the user in the ASP.NET Core app can be set using the command-line interface (CLI).</a:t>
            </a:r>
            <a:endParaRPr lang="en-CA" sz="2000" dirty="0">
              <a:solidFill>
                <a:schemeClr val="bg1">
                  <a:lumMod val="95000"/>
                </a:schemeClr>
              </a:solidFill>
              <a:ea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4CC51CC6-5EFD-25A3-4D67-3C2BE260918D}"/>
              </a:ext>
            </a:extLst>
          </p:cNvPr>
          <p:cNvSpPr/>
          <p:nvPr/>
        </p:nvSpPr>
        <p:spPr>
          <a:xfrm>
            <a:off x="0" y="2737800"/>
            <a:ext cx="12200858" cy="3026406"/>
          </a:xfrm>
          <a:prstGeom prst="rect">
            <a:avLst/>
          </a:prstGeom>
          <a:solidFill>
            <a:srgbClr val="96B5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Picture 4" descr="Graphical user interface, text&#10;&#10;Description automatically generated">
            <a:extLst>
              <a:ext uri="{FF2B5EF4-FFF2-40B4-BE49-F238E27FC236}">
                <a16:creationId xmlns:a16="http://schemas.microsoft.com/office/drawing/2014/main" id="{72FD6C86-952F-E130-71C0-54B8ACB02E19}"/>
              </a:ext>
            </a:extLst>
          </p:cNvPr>
          <p:cNvPicPr>
            <a:picLocks noChangeAspect="1"/>
          </p:cNvPicPr>
          <p:nvPr/>
        </p:nvPicPr>
        <p:blipFill rotWithShape="1">
          <a:blip r:embed="rId3">
            <a:extLst>
              <a:ext uri="{28A0092B-C50C-407E-A947-70E740481C1C}">
                <a14:useLocalDpi xmlns:a14="http://schemas.microsoft.com/office/drawing/2010/main" val="0"/>
              </a:ext>
            </a:extLst>
          </a:blip>
          <a:srcRect t="11489" r="29298" b="10075"/>
          <a:stretch/>
        </p:blipFill>
        <p:spPr>
          <a:xfrm>
            <a:off x="254378" y="2216244"/>
            <a:ext cx="5789619" cy="4014313"/>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F0A1EB1B-53E0-8D50-BBF4-D3E0E214617A}"/>
              </a:ext>
            </a:extLst>
          </p:cNvPr>
          <p:cNvPicPr>
            <a:picLocks noChangeAspect="1"/>
          </p:cNvPicPr>
          <p:nvPr/>
        </p:nvPicPr>
        <p:blipFill rotWithShape="1">
          <a:blip r:embed="rId4">
            <a:extLst>
              <a:ext uri="{28A0092B-C50C-407E-A947-70E740481C1C}">
                <a14:useLocalDpi xmlns:a14="http://schemas.microsoft.com/office/drawing/2010/main" val="0"/>
              </a:ext>
            </a:extLst>
          </a:blip>
          <a:srcRect t="11610" r="30005" b="8679"/>
          <a:stretch/>
        </p:blipFill>
        <p:spPr>
          <a:xfrm>
            <a:off x="6339855" y="2216244"/>
            <a:ext cx="5639992" cy="4014313"/>
          </a:xfrm>
          <a:prstGeom prst="rect">
            <a:avLst/>
          </a:prstGeom>
        </p:spPr>
      </p:pic>
    </p:spTree>
    <p:extLst>
      <p:ext uri="{BB962C8B-B14F-4D97-AF65-F5344CB8AC3E}">
        <p14:creationId xmlns:p14="http://schemas.microsoft.com/office/powerpoint/2010/main" val="3496026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4680660-7E23-4F0F-A679-BF913E945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sp>
        <p:nvSpPr>
          <p:cNvPr id="21"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Background pattern&#10;&#10;Description automatically generated">
            <a:extLst>
              <a:ext uri="{FF2B5EF4-FFF2-40B4-BE49-F238E27FC236}">
                <a16:creationId xmlns:a16="http://schemas.microsoft.com/office/drawing/2014/main" id="{3D8FE255-C336-B30D-0B07-C10B5AB1C787}"/>
              </a:ext>
            </a:extLst>
          </p:cNvPr>
          <p:cNvPicPr>
            <a:picLocks noChangeAspect="1"/>
          </p:cNvPicPr>
          <p:nvPr/>
        </p:nvPicPr>
        <p:blipFill rotWithShape="1">
          <a:blip r:embed="rId2">
            <a:duotone>
              <a:schemeClr val="accent1">
                <a:shade val="45000"/>
                <a:satMod val="135000"/>
              </a:schemeClr>
              <a:prstClr val="white"/>
            </a:duotone>
            <a:alphaModFix amt="35000"/>
          </a:blip>
          <a:srcRect t="5874" b="6577"/>
          <a:stretch/>
        </p:blipFill>
        <p:spPr>
          <a:xfrm>
            <a:off x="20" y="-8877"/>
            <a:ext cx="12191980" cy="6858000"/>
          </a:xfrm>
          <a:prstGeom prst="rect">
            <a:avLst/>
          </a:prstGeom>
        </p:spPr>
      </p:pic>
      <p:sp>
        <p:nvSpPr>
          <p:cNvPr id="2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9" name="Straight Connector 2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1"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3"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5"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 name="Rectangle 2">
            <a:extLst>
              <a:ext uri="{FF2B5EF4-FFF2-40B4-BE49-F238E27FC236}">
                <a16:creationId xmlns:a16="http://schemas.microsoft.com/office/drawing/2014/main" id="{DF0514EE-9437-EA71-1FFB-BCBB332F029D}"/>
              </a:ext>
            </a:extLst>
          </p:cNvPr>
          <p:cNvSpPr/>
          <p:nvPr/>
        </p:nvSpPr>
        <p:spPr>
          <a:xfrm>
            <a:off x="1169621" y="154820"/>
            <a:ext cx="3764687" cy="6305909"/>
          </a:xfrm>
          <a:prstGeom prst="rect">
            <a:avLst/>
          </a:prstGeom>
          <a:solidFill>
            <a:srgbClr val="96B5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Univers"/>
              <a:ea typeface="+mn-ea"/>
              <a:cs typeface="+mn-cs"/>
            </a:endParaRPr>
          </a:p>
        </p:txBody>
      </p:sp>
      <p:sp>
        <p:nvSpPr>
          <p:cNvPr id="2" name="Title 1">
            <a:extLst>
              <a:ext uri="{FF2B5EF4-FFF2-40B4-BE49-F238E27FC236}">
                <a16:creationId xmlns:a16="http://schemas.microsoft.com/office/drawing/2014/main" id="{3ACCF577-129A-B0ED-71C4-FD620B5DE25E}"/>
              </a:ext>
            </a:extLst>
          </p:cNvPr>
          <p:cNvSpPr>
            <a:spLocks noGrp="1"/>
          </p:cNvSpPr>
          <p:nvPr>
            <p:ph type="title"/>
          </p:nvPr>
        </p:nvSpPr>
        <p:spPr>
          <a:xfrm>
            <a:off x="4680343" y="722384"/>
            <a:ext cx="7719616" cy="1159191"/>
          </a:xfrm>
        </p:spPr>
        <p:txBody>
          <a:bodyPr vert="horz" lIns="91440" tIns="45720" rIns="91440" bIns="45720" rtlCol="0" anchor="t">
            <a:normAutofit fontScale="90000"/>
          </a:bodyPr>
          <a:lstStyle/>
          <a:p>
            <a:r>
              <a:rPr lang="en-US" sz="7200" b="1" cap="all" dirty="0">
                <a:solidFill>
                  <a:srgbClr val="FFFFFF"/>
                </a:solidFill>
              </a:rPr>
              <a:t>DEMONSTRATION</a:t>
            </a:r>
            <a:endParaRPr lang="en-US" sz="7200" b="1" i="0" kern="1200" cap="all" baseline="0" dirty="0">
              <a:solidFill>
                <a:srgbClr val="FFFFFF"/>
              </a:solidFill>
              <a:latin typeface="+mj-lt"/>
              <a:ea typeface="+mj-ea"/>
              <a:cs typeface="+mj-cs"/>
            </a:endParaRPr>
          </a:p>
        </p:txBody>
      </p:sp>
      <p:grpSp>
        <p:nvGrpSpPr>
          <p:cNvPr id="5" name="Group 4">
            <a:extLst>
              <a:ext uri="{FF2B5EF4-FFF2-40B4-BE49-F238E27FC236}">
                <a16:creationId xmlns:a16="http://schemas.microsoft.com/office/drawing/2014/main" id="{0D1A5D2B-1FDC-0442-29BC-71B91F0FC05A}"/>
              </a:ext>
            </a:extLst>
          </p:cNvPr>
          <p:cNvGrpSpPr/>
          <p:nvPr/>
        </p:nvGrpSpPr>
        <p:grpSpPr>
          <a:xfrm>
            <a:off x="2696266" y="2124125"/>
            <a:ext cx="6815285" cy="3898343"/>
            <a:chOff x="2128685" y="2198416"/>
            <a:chExt cx="6815285" cy="3898343"/>
          </a:xfrm>
        </p:grpSpPr>
        <p:pic>
          <p:nvPicPr>
            <p:cNvPr id="7" name="Picture 2" descr="The Complete Guide to Business Process Terminology - frevvo Blog">
              <a:extLst>
                <a:ext uri="{FF2B5EF4-FFF2-40B4-BE49-F238E27FC236}">
                  <a16:creationId xmlns:a16="http://schemas.microsoft.com/office/drawing/2014/main" id="{BB3E1931-AA27-FB4E-650F-DB6469F72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685" y="2198416"/>
              <a:ext cx="6815285" cy="38983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he Complete Guide to Business Process Terminology - frevvo Blog">
              <a:extLst>
                <a:ext uri="{FF2B5EF4-FFF2-40B4-BE49-F238E27FC236}">
                  <a16:creationId xmlns:a16="http://schemas.microsoft.com/office/drawing/2014/main" id="{FBA64CC2-BE38-F146-1FD6-8D87859FFE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495" t="88068" r="17907"/>
            <a:stretch/>
          </p:blipFill>
          <p:spPr bwMode="auto">
            <a:xfrm>
              <a:off x="7129503" y="5545326"/>
              <a:ext cx="1540046" cy="465176"/>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rc 5">
            <a:extLst>
              <a:ext uri="{FF2B5EF4-FFF2-40B4-BE49-F238E27FC236}">
                <a16:creationId xmlns:a16="http://schemas.microsoft.com/office/drawing/2014/main" id="{CEEA415F-6447-7AA3-07E6-2486B8FD11A4}"/>
              </a:ext>
            </a:extLst>
          </p:cNvPr>
          <p:cNvSpPr/>
          <p:nvPr/>
        </p:nvSpPr>
        <p:spPr>
          <a:xfrm rot="18613171">
            <a:off x="3988656" y="385126"/>
            <a:ext cx="2987476" cy="3118265"/>
          </a:xfrm>
          <a:prstGeom prst="arc">
            <a:avLst>
              <a:gd name="adj1" fmla="val 12643382"/>
              <a:gd name="adj2" fmla="val 19993443"/>
            </a:avLst>
          </a:prstGeom>
          <a:ln w="28575">
            <a:solidFill>
              <a:srgbClr val="D2DFE4"/>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2992175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8313"/>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 name="Title 6">
            <a:extLst>
              <a:ext uri="{FF2B5EF4-FFF2-40B4-BE49-F238E27FC236}">
                <a16:creationId xmlns:a16="http://schemas.microsoft.com/office/drawing/2014/main" id="{36F96B10-1769-D6E9-F600-6223557EB9DE}"/>
              </a:ext>
            </a:extLst>
          </p:cNvPr>
          <p:cNvSpPr txBox="1">
            <a:spLocks/>
          </p:cNvSpPr>
          <p:nvPr/>
        </p:nvSpPr>
        <p:spPr>
          <a:xfrm>
            <a:off x="68776" y="-179323"/>
            <a:ext cx="11466079"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4000" b="1" i="0" u="none" strike="noStrike" kern="1200" cap="all" spc="0" normalizeH="0" baseline="0" noProof="0" dirty="0">
                <a:ln>
                  <a:noFill/>
                </a:ln>
                <a:solidFill>
                  <a:srgbClr val="4A66AC">
                    <a:lumMod val="75000"/>
                  </a:srgbClr>
                </a:solidFill>
                <a:effectLst/>
                <a:uLnTx/>
                <a:uFillTx/>
                <a:latin typeface="Univers"/>
                <a:ea typeface="+mj-ea"/>
                <a:cs typeface="+mj-cs"/>
              </a:rPr>
              <a:t>Step 2: AUTHORIZATION SYSTEM</a:t>
            </a:r>
          </a:p>
        </p:txBody>
      </p:sp>
      <p:pic>
        <p:nvPicPr>
          <p:cNvPr id="4" name="Picture 3" descr="Graphical user interface, text, application, Word&#10;&#10;Description automatically generated">
            <a:extLst>
              <a:ext uri="{FF2B5EF4-FFF2-40B4-BE49-F238E27FC236}">
                <a16:creationId xmlns:a16="http://schemas.microsoft.com/office/drawing/2014/main" id="{9B30CC53-21D8-B056-F39E-A5807237B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3913" y="3902228"/>
            <a:ext cx="4715935" cy="2947459"/>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74560F29-4F2C-7EFA-1D98-7155D7A28A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519" y="901117"/>
            <a:ext cx="4715935" cy="294745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BED4CA72-7FCB-CFBB-F610-E6109E8A75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3913" y="901117"/>
            <a:ext cx="4715935" cy="2947459"/>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CA981DED-BD14-D05B-7966-F62F210526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519" y="3902226"/>
            <a:ext cx="4715935" cy="2947461"/>
          </a:xfrm>
          <a:prstGeom prst="rect">
            <a:avLst/>
          </a:prstGeom>
        </p:spPr>
      </p:pic>
    </p:spTree>
    <p:extLst>
      <p:ext uri="{BB962C8B-B14F-4D97-AF65-F5344CB8AC3E}">
        <p14:creationId xmlns:p14="http://schemas.microsoft.com/office/powerpoint/2010/main" val="3069611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8313"/>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 name="Title 6">
            <a:extLst>
              <a:ext uri="{FF2B5EF4-FFF2-40B4-BE49-F238E27FC236}">
                <a16:creationId xmlns:a16="http://schemas.microsoft.com/office/drawing/2014/main" id="{36F96B10-1769-D6E9-F600-6223557EB9DE}"/>
              </a:ext>
            </a:extLst>
          </p:cNvPr>
          <p:cNvSpPr txBox="1">
            <a:spLocks/>
          </p:cNvSpPr>
          <p:nvPr/>
        </p:nvSpPr>
        <p:spPr>
          <a:xfrm>
            <a:off x="68776" y="-179323"/>
            <a:ext cx="10119020"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4000" b="1" i="0" u="none" strike="noStrike" kern="1200" cap="all" spc="0" normalizeH="0" baseline="0" noProof="0" dirty="0">
                <a:ln>
                  <a:noFill/>
                </a:ln>
                <a:solidFill>
                  <a:srgbClr val="4A66AC">
                    <a:lumMod val="75000"/>
                  </a:srgbClr>
                </a:solidFill>
                <a:effectLst/>
                <a:uLnTx/>
                <a:uFillTx/>
                <a:latin typeface="Univers"/>
                <a:ea typeface="+mj-ea"/>
                <a:cs typeface="+mj-cs"/>
              </a:rPr>
              <a:t>Step 2: AUTHORIZATION SYSTEM</a:t>
            </a:r>
          </a:p>
        </p:txBody>
      </p:sp>
      <p:pic>
        <p:nvPicPr>
          <p:cNvPr id="5" name="Picture 4" descr="Graphical user interface&#10;&#10;Description automatically generated">
            <a:extLst>
              <a:ext uri="{FF2B5EF4-FFF2-40B4-BE49-F238E27FC236}">
                <a16:creationId xmlns:a16="http://schemas.microsoft.com/office/drawing/2014/main" id="{635FCF7C-8D65-35EB-6A8B-810471C2F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24" y="930941"/>
            <a:ext cx="4625160" cy="2890725"/>
          </a:xfrm>
          <a:prstGeom prst="rect">
            <a:avLst/>
          </a:prstGeom>
        </p:spPr>
      </p:pic>
      <p:pic>
        <p:nvPicPr>
          <p:cNvPr id="8" name="Picture 7" descr="Text&#10;&#10;Description automatically generated">
            <a:extLst>
              <a:ext uri="{FF2B5EF4-FFF2-40B4-BE49-F238E27FC236}">
                <a16:creationId xmlns:a16="http://schemas.microsoft.com/office/drawing/2014/main" id="{EE0E1EA5-4AD7-850B-7998-09405FE58F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22" y="3920563"/>
            <a:ext cx="4625162" cy="2890726"/>
          </a:xfrm>
          <a:prstGeom prst="rect">
            <a:avLst/>
          </a:prstGeom>
        </p:spPr>
      </p:pic>
      <p:pic>
        <p:nvPicPr>
          <p:cNvPr id="10" name="Picture 9" descr="Text&#10;&#10;Description automatically generated">
            <a:extLst>
              <a:ext uri="{FF2B5EF4-FFF2-40B4-BE49-F238E27FC236}">
                <a16:creationId xmlns:a16="http://schemas.microsoft.com/office/drawing/2014/main" id="{4C5FCD3F-242C-55CB-400C-C95FEBB314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8974" y="3891265"/>
            <a:ext cx="4636373" cy="2897733"/>
          </a:xfrm>
          <a:prstGeom prst="rect">
            <a:avLst/>
          </a:prstGeom>
        </p:spPr>
      </p:pic>
      <p:pic>
        <p:nvPicPr>
          <p:cNvPr id="13" name="Picture 12" descr="Graphical user interface, text&#10;&#10;Description automatically generated">
            <a:extLst>
              <a:ext uri="{FF2B5EF4-FFF2-40B4-BE49-F238E27FC236}">
                <a16:creationId xmlns:a16="http://schemas.microsoft.com/office/drawing/2014/main" id="{5907A551-0DDC-3E9A-563D-FDB7235E22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8974" y="930941"/>
            <a:ext cx="4625160" cy="2890725"/>
          </a:xfrm>
          <a:prstGeom prst="rect">
            <a:avLst/>
          </a:prstGeom>
        </p:spPr>
      </p:pic>
    </p:spTree>
    <p:extLst>
      <p:ext uri="{BB962C8B-B14F-4D97-AF65-F5344CB8AC3E}">
        <p14:creationId xmlns:p14="http://schemas.microsoft.com/office/powerpoint/2010/main" val="522470410"/>
      </p:ext>
    </p:extLst>
  </p:cSld>
  <p:clrMapOvr>
    <a:masterClrMapping/>
  </p:clrMapOvr>
</p:sld>
</file>

<file path=ppt/theme/theme1.xml><?xml version="1.0" encoding="utf-8"?>
<a:theme xmlns:a="http://schemas.openxmlformats.org/drawingml/2006/main" name="SketchLinesVTI">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GradientVTI">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emplate>TM03090434[[fn=Wood Type]]</Template>
  <TotalTime>1207</TotalTime>
  <Words>2399</Words>
  <Application>Microsoft Office PowerPoint</Application>
  <PresentationFormat>Widescreen</PresentationFormat>
  <Paragraphs>117</Paragraphs>
  <Slides>23</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Meiryo</vt:lpstr>
      <vt:lpstr>Arial</vt:lpstr>
      <vt:lpstr>Calibri</vt:lpstr>
      <vt:lpstr>Corbel</vt:lpstr>
      <vt:lpstr>Univers</vt:lpstr>
      <vt:lpstr>SketchLinesVTI</vt:lpstr>
      <vt:lpstr>GradientVTI</vt:lpstr>
      <vt:lpstr>PowerPoint Presentation</vt:lpstr>
      <vt:lpstr>INTRODUCTION</vt:lpstr>
      <vt:lpstr>Background</vt:lpstr>
      <vt:lpstr>WORKFLOW</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PART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Rimi Mondal</dc:creator>
  <cp:lastModifiedBy>Rimi Mondal</cp:lastModifiedBy>
  <cp:revision>3</cp:revision>
  <dcterms:created xsi:type="dcterms:W3CDTF">2023-02-21T17:35:49Z</dcterms:created>
  <dcterms:modified xsi:type="dcterms:W3CDTF">2025-04-25T19:14:59Z</dcterms:modified>
</cp:coreProperties>
</file>